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9926638" cy="67976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A57CC-91FA-4C7E-B705-3D5D14588632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2714-9498-4535-A15F-1F6EAB7BF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0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30526-543A-44A0-84D4-F5C661480AB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B1213-D34E-42A4-BA4D-CB9DF7BB37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6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1213-D34E-42A4-BA4D-CB9DF7BB37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8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4D1E-4CA6-462F-95B5-30A7700E5F57}" type="datetime1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C534-75CD-45A6-BFE8-702BCE1A5869}" type="datetime1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19B9-9C4F-4CB5-ACFB-075403D00FBE}" type="datetime1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5D9-EE11-40AF-ADFE-D7ACBC0934EE}" type="datetime1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338-C806-4C43-BF4E-358D4C8942D7}" type="datetime1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FADD-949B-4DF4-A830-CA1F7A69A086}" type="datetime1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DCA2-3E89-4431-A3A7-ED8DED90486F}" type="datetime1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7B0F-C149-468C-8E4F-0C8B2DC56CC4}" type="datetime1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6655-C79B-4182-A005-1BBC28B036EF}" type="datetime1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CF5B-CADD-49C0-874F-8896B2623A05}" type="datetime1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E75-D2CC-4A2D-B7DA-E9086E431016}" type="datetime1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1934-A358-4363-82B2-51AF0952465F}" type="datetime1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/>
              <a:t> «Организация проектной деятельности на уроках математики»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Дата проведения – 18.05.2023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Место проведения – МКОУ «АСШ им.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А.А.Кудрявцева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4038599"/>
          </a:xfrm>
        </p:spPr>
        <p:txBody>
          <a:bodyPr>
            <a:noAutofit/>
          </a:bodyPr>
          <a:lstStyle/>
          <a:p>
            <a:r>
              <a:rPr lang="ru-RU" sz="3600" dirty="0"/>
              <a:t>Мы слишком часто даем детям ответы,</a:t>
            </a:r>
            <a:br>
              <a:rPr lang="ru-RU" sz="3600" dirty="0"/>
            </a:br>
            <a:r>
              <a:rPr lang="ru-RU" sz="3600" dirty="0"/>
              <a:t>которые надо выучить, а не ставим</a:t>
            </a:r>
            <a:br>
              <a:rPr lang="ru-RU" sz="3600" dirty="0"/>
            </a:br>
            <a:r>
              <a:rPr lang="ru-RU" sz="3600" dirty="0" smtClean="0"/>
              <a:t>перед </a:t>
            </a:r>
            <a:r>
              <a:rPr lang="ru-RU" sz="3600" dirty="0"/>
              <a:t>ними проблемы, </a:t>
            </a:r>
            <a:r>
              <a:rPr lang="ru-RU" sz="3600" dirty="0" smtClean="0"/>
              <a:t>которые </a:t>
            </a:r>
            <a:r>
              <a:rPr lang="ru-RU" sz="3600" dirty="0"/>
              <a:t>надо решить.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9329" y="4572000"/>
            <a:ext cx="6400800" cy="1750671"/>
          </a:xfrm>
        </p:spPr>
        <p:txBody>
          <a:bodyPr/>
          <a:lstStyle/>
          <a:p>
            <a:pPr algn="r"/>
            <a:r>
              <a:rPr lang="ru-RU" dirty="0"/>
              <a:t>Роджер Левин</a:t>
            </a:r>
          </a:p>
        </p:txBody>
      </p:sp>
    </p:spTree>
    <p:extLst>
      <p:ext uri="{BB962C8B-B14F-4D97-AF65-F5344CB8AC3E}">
        <p14:creationId xmlns:p14="http://schemas.microsoft.com/office/powerpoint/2010/main" val="278660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lvl="0"/>
            <a:r>
              <a:rPr lang="ru-RU" dirty="0" smtClean="0"/>
              <a:t>Задумайте </a:t>
            </a:r>
            <a:r>
              <a:rPr lang="ru-RU" dirty="0"/>
              <a:t>число до 10</a:t>
            </a:r>
          </a:p>
          <a:p>
            <a:pPr lvl="0"/>
            <a:r>
              <a:rPr lang="ru-RU" dirty="0"/>
              <a:t>Умножьте его на себя</a:t>
            </a:r>
          </a:p>
          <a:p>
            <a:pPr lvl="0"/>
            <a:r>
              <a:rPr lang="ru-RU" dirty="0"/>
              <a:t>Прибавьте к результату задуманное число</a:t>
            </a:r>
          </a:p>
          <a:p>
            <a:pPr lvl="0"/>
            <a:r>
              <a:rPr lang="ru-RU" dirty="0"/>
              <a:t>К полученной сумме прибавьте 1</a:t>
            </a:r>
          </a:p>
          <a:p>
            <a:pPr lvl="0"/>
            <a:r>
              <a:rPr lang="ru-RU" dirty="0"/>
              <a:t>К полученному числу прибавьте задуманное число.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х</a:t>
            </a:r>
            <a:r>
              <a:rPr lang="ru-RU" sz="5400" baseline="30000" dirty="0"/>
              <a:t>2</a:t>
            </a:r>
            <a:r>
              <a:rPr lang="ru-RU" sz="5400" dirty="0"/>
              <a:t> + х + 1 + х = </a:t>
            </a: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/>
              <a:t>= х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</a:t>
            </a:r>
            <a:r>
              <a:rPr lang="ru-RU" sz="5400" dirty="0"/>
              <a:t>+ 2х + 1 = </a:t>
            </a: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/>
              <a:t>= (</a:t>
            </a:r>
            <a:r>
              <a:rPr lang="ru-RU" sz="5400" dirty="0"/>
              <a:t>х + 1)</a:t>
            </a:r>
            <a:r>
              <a:rPr lang="ru-RU" sz="5400" baseline="30000" dirty="0"/>
              <a:t>2</a:t>
            </a:r>
            <a:endParaRPr lang="ru-RU" sz="5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Организация проектной деятельности на уроках </a:t>
            </a:r>
            <a:r>
              <a:rPr lang="ru-RU" sz="4000" b="1" dirty="0" smtClean="0"/>
              <a:t>математики при изучении темы</a:t>
            </a:r>
          </a:p>
          <a:p>
            <a:pPr marL="0" indent="0" algn="ctr">
              <a:buNone/>
            </a:pPr>
            <a:r>
              <a:rPr lang="ru-RU" sz="4000" b="1" dirty="0" smtClean="0"/>
              <a:t>«Формулы сокращенного умножения»</a:t>
            </a:r>
            <a:endParaRPr lang="ru-RU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1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524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 – представление </a:t>
            </a:r>
            <a:r>
              <a:rPr lang="ru-RU" sz="3200" dirty="0"/>
              <a:t>наиболее результативных элементов  системы работы, методических приёмов, педагогических действий, обеспечивающих эффективное решение учебной задачи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0" y="3048000"/>
            <a:ext cx="6705600" cy="3230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познакомить </a:t>
            </a:r>
            <a:r>
              <a:rPr lang="ru-RU" dirty="0"/>
              <a:t>с различными </a:t>
            </a:r>
            <a:r>
              <a:rPr lang="ru-RU" dirty="0" smtClean="0"/>
              <a:t>приёмами, технологиями </a:t>
            </a:r>
            <a:r>
              <a:rPr lang="ru-RU" dirty="0"/>
              <a:t>и методами для эффективного изучения ФСУ путём прямого и комментированного показа последовательности действий и технологических приёмов; </a:t>
            </a:r>
          </a:p>
          <a:p>
            <a:pPr marL="0" indent="0">
              <a:buNone/>
            </a:pPr>
            <a:r>
              <a:rPr lang="ru-RU" dirty="0"/>
              <a:t>способствовать развитию профессионально - творческой активности;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создать </a:t>
            </a:r>
            <a:r>
              <a:rPr lang="ru-RU" dirty="0"/>
              <a:t>положительный рабочий настрой.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895600"/>
            <a:ext cx="16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Задачи: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3200" smtClean="0">
                <a:solidFill>
                  <a:srgbClr val="C00000"/>
                </a:solidFill>
              </a:rPr>
              <a:pPr/>
              <a:t>6</a:t>
            </a:fld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6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/>
              <a:t>из жизни: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Есть </a:t>
            </a:r>
            <a:r>
              <a:rPr lang="ru-RU" sz="3600" dirty="0"/>
              <a:t>квадратная комната 103 на 103 метра </a:t>
            </a:r>
            <a:r>
              <a:rPr lang="ru-RU" sz="3600" dirty="0" smtClean="0"/>
              <a:t>и </a:t>
            </a:r>
            <a:r>
              <a:rPr lang="ru-RU" sz="3600" dirty="0"/>
              <a:t>необходимо застелить её плиткой метр на метр. Сколько нужно плиток? Продавец  говорит, что </a:t>
            </a:r>
            <a:r>
              <a:rPr lang="ru-RU" sz="3600" dirty="0" smtClean="0"/>
              <a:t>нужно </a:t>
            </a:r>
            <a:r>
              <a:rPr lang="ru-RU" sz="3600" dirty="0"/>
              <a:t>около 12000 плиток.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3200">
                <a:solidFill>
                  <a:srgbClr val="C00000"/>
                </a:solidFill>
              </a:rPr>
              <a:pPr/>
              <a:t>7</a:t>
            </a:fld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2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08" y="91633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Проектная деятельность обучающихся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322" y="10668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– вид </a:t>
            </a:r>
            <a:r>
              <a:rPr lang="ru-RU" dirty="0"/>
              <a:t>образовательной деятельности, основной задачей которой является проектный способ достижения цели через решение конкретной проблемы в условиях ограниченности срока и ресурсов, которая завершается практическим результатом в виде проекта.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Проектная </a:t>
            </a:r>
            <a:r>
              <a:rPr lang="ru-RU" dirty="0"/>
              <a:t>деятельность предполагает самостоятельное приобретение обучающимися знаний в процессе решения практических задач, требующих интеграции компетенций из разных предметных областей.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3200">
                <a:solidFill>
                  <a:srgbClr val="C00000"/>
                </a:solidFill>
              </a:rPr>
              <a:pPr/>
              <a:t>8</a:t>
            </a:fld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9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признаки</a:t>
            </a:r>
            <a:r>
              <a:rPr lang="ru-RU" dirty="0"/>
              <a:t> проектной деятельности </a:t>
            </a:r>
            <a:r>
              <a:rPr lang="ru-RU" dirty="0" smtClean="0"/>
              <a:t>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209800"/>
            <a:ext cx="7007506" cy="3276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направленность </a:t>
            </a:r>
            <a:r>
              <a:rPr lang="ru-RU" dirty="0"/>
              <a:t>на достижение конкретных, поставленных целей; </a:t>
            </a:r>
            <a:endParaRPr lang="ru-RU" dirty="0" smtClean="0"/>
          </a:p>
          <a:p>
            <a:r>
              <a:rPr lang="ru-RU" dirty="0" smtClean="0"/>
              <a:t>ограниченная </a:t>
            </a:r>
            <a:r>
              <a:rPr lang="ru-RU" dirty="0"/>
              <a:t>протяженность во времени с определенным началом и концом;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определенной степени неповторимость и уникальность.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3200">
                <a:solidFill>
                  <a:srgbClr val="C00000"/>
                </a:solidFill>
              </a:rPr>
              <a:pPr/>
              <a:t>9</a:t>
            </a:fld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274</Words>
  <Application>Microsoft Office PowerPoint</Application>
  <PresentationFormat>Экран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«Организация проектной деятельности на уроках математики»</vt:lpstr>
      <vt:lpstr>Мы слишком часто даем детям ответы, которые надо выучить, а не ставим перед ними проблемы, которые надо решить. </vt:lpstr>
      <vt:lpstr>Загадка</vt:lpstr>
      <vt:lpstr>Презентация PowerPoint</vt:lpstr>
      <vt:lpstr>Презентация PowerPoint</vt:lpstr>
      <vt:lpstr>Цель – представление наиболее результативных элементов  системы работы, методических приёмов, педагогических действий, обеспечивающих эффективное решение учебной задачи.</vt:lpstr>
      <vt:lpstr>Пример из жизни: </vt:lpstr>
      <vt:lpstr>Проектная деятельность обучающихся </vt:lpstr>
      <vt:lpstr>Основные признаки проектной деятельности школьников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HP</cp:lastModifiedBy>
  <cp:revision>9</cp:revision>
  <cp:lastPrinted>2023-05-18T06:14:07Z</cp:lastPrinted>
  <dcterms:created xsi:type="dcterms:W3CDTF">2013-10-20T14:43:13Z</dcterms:created>
  <dcterms:modified xsi:type="dcterms:W3CDTF">2023-12-22T10:11:21Z</dcterms:modified>
</cp:coreProperties>
</file>