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0" r:id="rId4"/>
    <p:sldId id="271" r:id="rId5"/>
    <p:sldId id="261" r:id="rId6"/>
    <p:sldId id="263" r:id="rId7"/>
    <p:sldId id="270" r:id="rId8"/>
    <p:sldId id="262" r:id="rId9"/>
    <p:sldId id="272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55f628297e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214422"/>
            <a:ext cx="6557954" cy="2957532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шаги в профессию</a:t>
            </a:r>
            <a:endParaRPr lang="ru-RU" sz="80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«АСШ им. А.А.Кудрявцева»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Гудкова Елена Владимировна                 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180305_112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3712413" cy="2088232"/>
          </a:xfrm>
          <a:prstGeom prst="rect">
            <a:avLst/>
          </a:prstGeom>
        </p:spPr>
      </p:pic>
      <p:pic>
        <p:nvPicPr>
          <p:cNvPr id="4" name="Рисунок 3" descr="20171121_115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501008"/>
            <a:ext cx="4663502" cy="2623220"/>
          </a:xfrm>
          <a:prstGeom prst="rect">
            <a:avLst/>
          </a:prstGeom>
        </p:spPr>
      </p:pic>
      <p:pic>
        <p:nvPicPr>
          <p:cNvPr id="5" name="Рисунок 4" descr="20180207_1233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620688"/>
            <a:ext cx="4032448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780928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Обладаю положительными качествами характера: трудолюбие, доброта, </a:t>
            </a:r>
            <a:br>
              <a:rPr lang="ru-RU" dirty="0" smtClean="0"/>
            </a:br>
            <a:r>
              <a:rPr lang="ru-RU" dirty="0" smtClean="0"/>
              <a:t>ответственность, исполнительность, справедливость, </a:t>
            </a:r>
            <a:br>
              <a:rPr lang="ru-RU" dirty="0" smtClean="0"/>
            </a:br>
            <a:r>
              <a:rPr lang="ru-RU" dirty="0" smtClean="0"/>
              <a:t>старательность, терпеливость, люблю порядок во всём.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107157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достижения: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90327_143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3360" y="2511055"/>
            <a:ext cx="4362347" cy="2453820"/>
          </a:xfrm>
          <a:prstGeom prst="rect">
            <a:avLst/>
          </a:prstGeom>
        </p:spPr>
      </p:pic>
      <p:pic>
        <p:nvPicPr>
          <p:cNvPr id="12" name="Рисунок 11" descr="20190327_143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60000">
            <a:off x="5010839" y="2401881"/>
            <a:ext cx="4423899" cy="2488444"/>
          </a:xfrm>
          <a:prstGeom prst="rect">
            <a:avLst/>
          </a:prstGeom>
        </p:spPr>
      </p:pic>
      <p:pic>
        <p:nvPicPr>
          <p:cNvPr id="13" name="Рисунок 12" descr="20190327_143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20000">
            <a:off x="2375245" y="2154681"/>
            <a:ext cx="4827571" cy="27155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 b="-11199"/>
          <a:stretch>
            <a:fillRect/>
          </a:stretch>
        </p:blipFill>
        <p:spPr bwMode="auto">
          <a:xfrm>
            <a:off x="0" y="0"/>
            <a:ext cx="10287000" cy="7677473"/>
          </a:xfrm>
          <a:prstGeom prst="rect">
            <a:avLst/>
          </a:prstGeom>
          <a:noFill/>
        </p:spPr>
      </p:pic>
      <p:pic>
        <p:nvPicPr>
          <p:cNvPr id="3" name="Рисунок 2" descr="20160910_124026.jpg"/>
          <p:cNvPicPr>
            <a:picLocks noChangeAspect="1"/>
          </p:cNvPicPr>
          <p:nvPr/>
        </p:nvPicPr>
        <p:blipFill>
          <a:blip r:embed="rId3" cstate="print"/>
          <a:srcRect t="-984"/>
          <a:stretch>
            <a:fillRect/>
          </a:stretch>
        </p:blipFill>
        <p:spPr>
          <a:xfrm rot="5400000">
            <a:off x="4407244" y="1865564"/>
            <a:ext cx="5760720" cy="3270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20688"/>
            <a:ext cx="427790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cs typeface="Aharoni" pitchFamily="2" charset="-79"/>
              </a:rPr>
              <a:t>Родилась в 1984 году</a:t>
            </a:r>
          </a:p>
          <a:p>
            <a:r>
              <a:rPr lang="ru-RU" sz="2800" dirty="0" smtClean="0">
                <a:cs typeface="Aharoni" pitchFamily="2" charset="-79"/>
              </a:rPr>
              <a:t> 22 мая. </a:t>
            </a:r>
          </a:p>
          <a:p>
            <a:r>
              <a:rPr lang="ru-RU" sz="2800" dirty="0" smtClean="0">
                <a:cs typeface="Aharoni" pitchFamily="2" charset="-79"/>
              </a:rPr>
              <a:t>Все детские и юношеские </a:t>
            </a:r>
          </a:p>
          <a:p>
            <a:r>
              <a:rPr lang="ru-RU" sz="2800" dirty="0" smtClean="0">
                <a:cs typeface="Aharoni" pitchFamily="2" charset="-79"/>
              </a:rPr>
              <a:t>годы провела на своей </a:t>
            </a:r>
          </a:p>
          <a:p>
            <a:r>
              <a:rPr lang="ru-RU" sz="2800" dirty="0" smtClean="0">
                <a:cs typeface="Aharoni" pitchFamily="2" charset="-79"/>
              </a:rPr>
              <a:t>малой Родине – в селе </a:t>
            </a:r>
          </a:p>
          <a:p>
            <a:r>
              <a:rPr lang="ru-RU" sz="2800" dirty="0" smtClean="0">
                <a:cs typeface="Aharoni" pitchFamily="2" charset="-79"/>
              </a:rPr>
              <a:t>Архангельское. Закончила </a:t>
            </a:r>
          </a:p>
          <a:p>
            <a:r>
              <a:rPr lang="ru-RU" sz="2800" dirty="0" smtClean="0">
                <a:cs typeface="Aharoni" pitchFamily="2" charset="-79"/>
              </a:rPr>
              <a:t>11 классов в МКОУ «АСШ</a:t>
            </a:r>
          </a:p>
          <a:p>
            <a:r>
              <a:rPr lang="ru-RU" sz="2800" dirty="0" smtClean="0">
                <a:cs typeface="Aharoni" pitchFamily="2" charset="-79"/>
              </a:rPr>
              <a:t>имени А. А. Кудрявцева».</a:t>
            </a:r>
          </a:p>
          <a:p>
            <a:r>
              <a:rPr lang="ru-RU" sz="2800" dirty="0" smtClean="0">
                <a:cs typeface="Aharoni" pitchFamily="2" charset="-79"/>
              </a:rPr>
              <a:t>Замужем. Имею двух </a:t>
            </a:r>
          </a:p>
          <a:p>
            <a:r>
              <a:rPr lang="ru-RU" sz="2800" dirty="0" smtClean="0">
                <a:cs typeface="Aharoni" pitchFamily="2" charset="-79"/>
              </a:rPr>
              <a:t>замечательных деток. </a:t>
            </a:r>
          </a:p>
          <a:p>
            <a:endParaRPr lang="ru-RU" sz="2800" dirty="0" smtClean="0">
              <a:cs typeface="Aharoni" pitchFamily="2" charset="-79"/>
            </a:endParaRPr>
          </a:p>
          <a:p>
            <a:endParaRPr lang="ru-RU" sz="2800" dirty="0" smtClean="0">
              <a:cs typeface="Aharoni" pitchFamily="2" charset="-79"/>
            </a:endParaRPr>
          </a:p>
          <a:p>
            <a:r>
              <a:rPr lang="ru-RU" sz="2800" dirty="0" smtClean="0">
                <a:cs typeface="Aharoni" pitchFamily="2" charset="-79"/>
              </a:rPr>
              <a:t> </a:t>
            </a:r>
            <a:endParaRPr lang="ru-RU" sz="28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71480"/>
            <a:ext cx="6858048" cy="25003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педагогический стаж работы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МКОУ «АСШ им. А.А. Кудрявцева» 22 года. </a:t>
            </a:r>
          </a:p>
          <a:p>
            <a:endParaRPr lang="ru-RU" dirty="0" smtClean="0"/>
          </a:p>
        </p:txBody>
      </p:sp>
      <p:pic>
        <p:nvPicPr>
          <p:cNvPr id="6" name="Picture 7" descr="C:\Documents and Settings\Admin\Рабочий стол\Детский сад\DSC_0358.jpg"/>
          <p:cNvPicPr>
            <a:picLocks noChangeAspect="1" noChangeArrowheads="1"/>
          </p:cNvPicPr>
          <p:nvPr/>
        </p:nvPicPr>
        <p:blipFill>
          <a:blip r:embed="rId3" cstate="print"/>
          <a:srcRect t="11938" b="24390"/>
          <a:stretch>
            <a:fillRect/>
          </a:stretch>
        </p:blipFill>
        <p:spPr bwMode="auto">
          <a:xfrm>
            <a:off x="2786050" y="3000372"/>
            <a:ext cx="5500726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357166"/>
            <a:ext cx="6072230" cy="6215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2004 году я окончила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 СПО «Тульский педагогический колледж №1»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специальности «Преподавание в начальных классах»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(квалификация: учитель начальных классов)</a:t>
            </a:r>
            <a:b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5857916" cy="25717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году  прошла профессиональную переподготовку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специальности «Логопедия»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(квалификация: учитель-логопед)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7772400" cy="89852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 прошла профессиональную переподготовку  по специальности «Педагогическое образование: учитель русского языка и литературы»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(квалификация: учитель русского языка и литературы)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7243786" cy="2500329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2019 году успешно прошла аттестацию на первую квалификационную категорию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Моё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кредо: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214554"/>
            <a:ext cx="6000792" cy="4143404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кто-то и верит, несмотря ни на что, то это дети. Если кто-то и смотрит на взрослых глазами, полными надежды, и кладет свою ладошку в нашу руку – это дети. Если кто и любит нас беззаветно – это они. И вот почему мы никому не должны так много, как нашим детям.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занятия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0119_090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3528392" cy="1984721"/>
          </a:xfrm>
          <a:prstGeom prst="rect">
            <a:avLst/>
          </a:prstGeom>
        </p:spPr>
      </p:pic>
      <p:pic>
        <p:nvPicPr>
          <p:cNvPr id="6" name="Рисунок 5" descr="20180515_123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635896" y="3356992"/>
            <a:ext cx="4824536" cy="2713802"/>
          </a:xfrm>
          <a:prstGeom prst="rect">
            <a:avLst/>
          </a:prstGeom>
        </p:spPr>
      </p:pic>
      <p:pic>
        <p:nvPicPr>
          <p:cNvPr id="7" name="Рисунок 6" descr="20180615_10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052736"/>
            <a:ext cx="3641344" cy="2048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199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Times New Roman</vt:lpstr>
      <vt:lpstr>Тема Office</vt:lpstr>
      <vt:lpstr>Мои шаги в профессию</vt:lpstr>
      <vt:lpstr>Презентация PowerPoint</vt:lpstr>
      <vt:lpstr>Презентация PowerPoint</vt:lpstr>
      <vt:lpstr>В 2004 году я окончила  ГОУ СПО «Тульский педагогический колледж №1» по специальности «Преподавание в начальных классах» (квалификация: учитель начальных классов) </vt:lpstr>
      <vt:lpstr>В 2015 году  прошла профессиональную переподготовку  по специальности «Логопедия» (квалификация: учитель-логопед)</vt:lpstr>
      <vt:lpstr>В 2016 году  прошла профессиональную переподготовку  по специальности «Педагогическое образование: учитель русского языка и литературы» (квалификация: учитель русского языка и литературы)</vt:lpstr>
      <vt:lpstr>В 2019 году успешно прошла аттестацию на первую квалификационную категорию</vt:lpstr>
      <vt:lpstr>Моё  профессиональное кредо:</vt:lpstr>
      <vt:lpstr>Наши занятия</vt:lpstr>
      <vt:lpstr>Презентация PowerPoint</vt:lpstr>
      <vt:lpstr>Обладаю положительными качествами характера: трудолюбие, доброта,  ответственность, исполнительность, справедливость,  старательность, терпеливость, люблю порядок во всём.   </vt:lpstr>
      <vt:lpstr>Мои достижения: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40</cp:revision>
  <dcterms:modified xsi:type="dcterms:W3CDTF">2023-11-07T12:42:31Z</dcterms:modified>
</cp:coreProperties>
</file>