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80" r:id="rId9"/>
    <p:sldId id="281" r:id="rId10"/>
    <p:sldId id="262" r:id="rId11"/>
    <p:sldId id="263" r:id="rId12"/>
    <p:sldId id="264" r:id="rId13"/>
    <p:sldId id="265" r:id="rId14"/>
    <p:sldId id="266" r:id="rId15"/>
    <p:sldId id="269" r:id="rId16"/>
    <p:sldId id="283" r:id="rId17"/>
    <p:sldId id="271" r:id="rId18"/>
    <p:sldId id="284" r:id="rId19"/>
    <p:sldId id="272" r:id="rId20"/>
    <p:sldId id="285" r:id="rId21"/>
    <p:sldId id="273" r:id="rId22"/>
    <p:sldId id="286" r:id="rId23"/>
    <p:sldId id="274" r:id="rId24"/>
    <p:sldId id="275" r:id="rId25"/>
    <p:sldId id="276" r:id="rId26"/>
    <p:sldId id="277" r:id="rId27"/>
    <p:sldId id="278" r:id="rId28"/>
    <p:sldId id="279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561263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ПУТЕШЕСТВИЕ ПО СТРАНИЦАМ ИСТОРИИ  НАШЕЙ РОДИНЫ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СТОЛИЦА РОССИИ - МОСКВА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388" name="Picture 4" descr="Фотографии старой Москвы HQ. Часть 2 (37 фото) &quot; Невседома - жизнь полна развлечений, Прикольные картинки, Видео, Юмор, Фотогра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62" y="1268760"/>
            <a:ext cx="4298984" cy="2880320"/>
          </a:xfrm>
          <a:prstGeom prst="rect">
            <a:avLst/>
          </a:prstGeom>
          <a:noFill/>
        </p:spPr>
      </p:pic>
      <p:pic>
        <p:nvPicPr>
          <p:cNvPr id="16390" name="Picture 6" descr="Арб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176464" cy="313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057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ОСНОВНОЙ ЗАКОН-КОНСТИТУЦИЯ</a:t>
            </a:r>
            <a:endParaRPr lang="ru-RU" dirty="0"/>
          </a:p>
        </p:txBody>
      </p:sp>
      <p:pic>
        <p:nvPicPr>
          <p:cNvPr id="20482" name="Picture 2" descr="Конституция Российской Фед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16874"/>
            <a:ext cx="3960440" cy="532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БЕРЕЗА-СИМВОЛ РОССИИ</a:t>
            </a:r>
            <a:endParaRPr lang="ru-RU" dirty="0"/>
          </a:p>
        </p:txBody>
      </p:sp>
      <p:pic>
        <p:nvPicPr>
          <p:cNvPr id="21506" name="Picture 2" descr="http://www.doxologia.ro/sites/default/files/imagecache/imagine_articol_princ/articol/2012/01/mestea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2103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От зоркого глаза.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39248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6800850" cy="1470025"/>
          </a:xfrm>
        </p:spPr>
        <p:txBody>
          <a:bodyPr/>
          <a:lstStyle/>
          <a:p>
            <a:r>
              <a:rPr lang="ru-RU" dirty="0" smtClean="0"/>
              <a:t>ЗНАЕТЕ ЛИ ВЫ РОССИЮ?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Древнерусское сооружение?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rgbClr val="0070C0"/>
                </a:solidFill>
              </a:rPr>
              <a:t>Собор</a:t>
            </a:r>
          </a:p>
          <a:p>
            <a:pPr lvl="0"/>
            <a:r>
              <a:rPr lang="ru-RU" sz="4000" dirty="0" smtClean="0">
                <a:solidFill>
                  <a:srgbClr val="0070C0"/>
                </a:solidFill>
              </a:rPr>
              <a:t>Мечеть</a:t>
            </a:r>
          </a:p>
          <a:p>
            <a:pPr lvl="0"/>
            <a:r>
              <a:rPr lang="ru-RU" sz="4000" dirty="0" smtClean="0">
                <a:solidFill>
                  <a:srgbClr val="0070C0"/>
                </a:solidFill>
              </a:rPr>
              <a:t>Кремль</a:t>
            </a:r>
          </a:p>
          <a:p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КРЕМЛЬ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4365105"/>
            <a:ext cx="6067197" cy="15695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Хата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Изба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Юрта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620689"/>
            <a:ext cx="5400600" cy="266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Жилой дом русского народа?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ИЗБА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3717033"/>
            <a:ext cx="5995189" cy="2217632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>
                <a:solidFill>
                  <a:srgbClr val="0070C0"/>
                </a:solidFill>
              </a:rPr>
              <a:t>Рождество</a:t>
            </a:r>
          </a:p>
          <a:p>
            <a:pPr lvl="0"/>
            <a:r>
              <a:rPr lang="ru-RU" sz="4000" dirty="0" smtClean="0">
                <a:solidFill>
                  <a:srgbClr val="0070C0"/>
                </a:solidFill>
              </a:rPr>
              <a:t>Масленица</a:t>
            </a:r>
          </a:p>
          <a:p>
            <a:pPr lvl="0"/>
            <a:r>
              <a:rPr lang="ru-RU" sz="4000" dirty="0" smtClean="0">
                <a:solidFill>
                  <a:srgbClr val="0070C0"/>
                </a:solidFill>
              </a:rPr>
              <a:t>Крещение</a:t>
            </a:r>
          </a:p>
          <a:p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916416" cy="2118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проводов русской зимы?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 – РОДИНА МОЯ</a:t>
            </a:r>
            <a:endParaRPr lang="ru-RU" dirty="0"/>
          </a:p>
        </p:txBody>
      </p:sp>
      <p:pic>
        <p:nvPicPr>
          <p:cNvPr id="4" name="Содержимое 3" descr="красотища неимоверная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5688632" cy="41764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МАСЛЕНИЦА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334201" cy="2302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Предметы одежды русских женщин?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 Чалма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Сарафан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Кимоно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САРАФАН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Игра “Календарь”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1 января</a:t>
            </a:r>
          </a:p>
          <a:p>
            <a:pPr lvl="0"/>
            <a:r>
              <a:rPr lang="ru-RU" dirty="0" smtClean="0"/>
              <a:t>23 февраля</a:t>
            </a:r>
          </a:p>
          <a:p>
            <a:pPr lvl="0"/>
            <a:r>
              <a:rPr lang="ru-RU" dirty="0" smtClean="0"/>
              <a:t>8 марта</a:t>
            </a:r>
          </a:p>
          <a:p>
            <a:pPr lvl="0"/>
            <a:r>
              <a:rPr lang="ru-RU" dirty="0" smtClean="0"/>
              <a:t>9 мая</a:t>
            </a:r>
          </a:p>
          <a:p>
            <a:pPr lvl="0"/>
            <a:r>
              <a:rPr lang="ru-RU" dirty="0" smtClean="0"/>
              <a:t>1 июня</a:t>
            </a:r>
          </a:p>
          <a:p>
            <a:pPr lvl="0"/>
            <a:r>
              <a:rPr lang="ru-RU" dirty="0" smtClean="0"/>
              <a:t>12 июня</a:t>
            </a:r>
          </a:p>
          <a:p>
            <a:pPr lvl="0"/>
            <a:r>
              <a:rPr lang="ru-RU" dirty="0" smtClean="0"/>
              <a:t>1 сентября</a:t>
            </a:r>
          </a:p>
          <a:p>
            <a:pPr lvl="0"/>
            <a:r>
              <a:rPr lang="ru-RU" dirty="0" smtClean="0"/>
              <a:t>12 декабря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1 января (Новый Год)</a:t>
            </a:r>
          </a:p>
          <a:p>
            <a:pPr lvl="0"/>
            <a:r>
              <a:rPr lang="ru-RU" dirty="0" smtClean="0"/>
              <a:t>23 февраля (День Защитника Отечества)</a:t>
            </a:r>
          </a:p>
          <a:p>
            <a:pPr lvl="0"/>
            <a:r>
              <a:rPr lang="ru-RU" dirty="0" smtClean="0"/>
              <a:t>8 марта (Международный женский день)</a:t>
            </a:r>
          </a:p>
          <a:p>
            <a:pPr lvl="0"/>
            <a:r>
              <a:rPr lang="ru-RU" dirty="0" smtClean="0"/>
              <a:t>9 мая (День Победы)</a:t>
            </a:r>
          </a:p>
          <a:p>
            <a:pPr lvl="0"/>
            <a:r>
              <a:rPr lang="ru-RU" dirty="0" smtClean="0"/>
              <a:t>1 июня (Международный день защиты детей)</a:t>
            </a:r>
          </a:p>
          <a:p>
            <a:pPr lvl="0"/>
            <a:r>
              <a:rPr lang="ru-RU" dirty="0" smtClean="0"/>
              <a:t>12 июня (День России)</a:t>
            </a:r>
          </a:p>
          <a:p>
            <a:pPr lvl="0"/>
            <a:r>
              <a:rPr lang="ru-RU" dirty="0" smtClean="0"/>
              <a:t>1 сентября (День знаний)</a:t>
            </a:r>
          </a:p>
          <a:p>
            <a:pPr lvl="0"/>
            <a:r>
              <a:rPr lang="ru-RU" dirty="0" smtClean="0"/>
              <a:t>12 декабря (День Конституции, которая была принята в 1993 году)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ТУЛЬСКАЯ ОБЛАСТЬ</a:t>
            </a:r>
            <a:endParaRPr lang="ru-RU" dirty="0"/>
          </a:p>
        </p:txBody>
      </p:sp>
      <p:pic>
        <p:nvPicPr>
          <p:cNvPr id="4" name="Содержимое 3" descr="ввввв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394472" cy="4525963"/>
          </a:xfrm>
        </p:spPr>
      </p:pic>
      <p:pic>
        <p:nvPicPr>
          <p:cNvPr id="25602" name="Picture 2" descr="C:\Users\user\Desktop\фотографии природы нашего села(настино)\еще одно по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4770107" cy="3284984"/>
          </a:xfrm>
          <a:prstGeom prst="rect">
            <a:avLst/>
          </a:prstGeom>
          <a:noFill/>
        </p:spPr>
      </p:pic>
      <p:pic>
        <p:nvPicPr>
          <p:cNvPr id="25603" name="Picture 3" descr="C:\Users\user\Desktop\фотографии природы нашего села(настино)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446449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СЕЛО</a:t>
            </a:r>
            <a:endParaRPr lang="ru-RU" dirty="0"/>
          </a:p>
        </p:txBody>
      </p:sp>
      <p:pic>
        <p:nvPicPr>
          <p:cNvPr id="26626" name="Picture 2" descr="C:\Users\user\Desktop\фотографии природы нашего села(настино)\сел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97741" y="731838"/>
            <a:ext cx="3891317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КАМЕНСКИЙ РАЙОН</a:t>
            </a:r>
            <a:endParaRPr lang="ru-RU" dirty="0"/>
          </a:p>
        </p:txBody>
      </p:sp>
      <p:pic>
        <p:nvPicPr>
          <p:cNvPr id="27650" name="Picture 2" descr="C:\Users\user\Desktop\фотографии природы нашего села(настино)\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903536"/>
            <a:ext cx="6400800" cy="3131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ЖЕЛАЕМ СЧАСТЬЯ ВАМ</a:t>
            </a:r>
            <a:endParaRPr lang="ru-RU" dirty="0"/>
          </a:p>
        </p:txBody>
      </p:sp>
      <p:pic>
        <p:nvPicPr>
          <p:cNvPr id="4" name="Содержимое 3" descr="весенняя сирень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761288" cy="452596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Презентацию подготовила учитель начальных классов Пешкова Светлана Сергеевна, учитель начальных классов МКОУ «Архангельская средняя школа имени А.А.Кудрявцева» Каменского р-на Тульской области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7329488" cy="2519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ИСТОРИЯ СТРАНЫ И ЕЁ СИМВОЛЫ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РОССИИ</a:t>
            </a:r>
            <a:endParaRPr lang="ru-RU" dirty="0"/>
          </a:p>
        </p:txBody>
      </p:sp>
      <p:pic>
        <p:nvPicPr>
          <p:cNvPr id="4" name="Содержимое 3" descr="2271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93920" y="731838"/>
            <a:ext cx="5498959" cy="3475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РОССИИ</a:t>
            </a:r>
            <a:endParaRPr lang="ru-RU" dirty="0"/>
          </a:p>
        </p:txBody>
      </p:sp>
      <p:pic>
        <p:nvPicPr>
          <p:cNvPr id="4" name="Содержимое 3" descr="58571804_b3ed9ff74b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729151" y="731838"/>
            <a:ext cx="3228497" cy="3475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РОССИИ</a:t>
            </a:r>
            <a:endParaRPr lang="ru-RU" dirty="0"/>
          </a:p>
        </p:txBody>
      </p:sp>
      <p:pic>
        <p:nvPicPr>
          <p:cNvPr id="4" name="Содержимое 3" descr="1307097501_0000530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68760"/>
            <a:ext cx="3888432" cy="51845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РОССИЯ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3554" name="Picture 2" descr="Скачать физическая высококачественная карта россии - Все для Семь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912768" cy="534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ТУЛЬСКАЯ ОБЛАСТЬ</a:t>
            </a:r>
            <a:endParaRPr lang="ru-RU" dirty="0"/>
          </a:p>
        </p:txBody>
      </p:sp>
      <p:pic>
        <p:nvPicPr>
          <p:cNvPr id="28674" name="Picture 2" descr="RussiaOutdoors - Путешествия по России. Карта ТУЛЬСКОЙ ОБЛА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4673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ы тульской области - Большой архив книг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057775" cy="51911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Тульская область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167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ПУТЕШЕСТВИЕ ПО СТРАНИЦАМ ИСТОРИИ  НАШЕЙ РОДИНЫ</vt:lpstr>
      <vt:lpstr>РОССИЯ – РОДИНА МОЯ</vt:lpstr>
      <vt:lpstr>ИСТОРИЯ СТРАНЫ И ЕЁ СИМВОЛЫ</vt:lpstr>
      <vt:lpstr>ФЛАГ РОССИИ</vt:lpstr>
      <vt:lpstr>ГЕРБ РОССИИ</vt:lpstr>
      <vt:lpstr>ГИМН РОССИИ</vt:lpstr>
      <vt:lpstr>РОССИЯ</vt:lpstr>
      <vt:lpstr>ТУЛЬСКАЯ ОБЛАСТЬ</vt:lpstr>
      <vt:lpstr>Тульская область</vt:lpstr>
      <vt:lpstr>СТОЛИЦА РОССИИ - МОСКВА</vt:lpstr>
      <vt:lpstr>ОСНОВНОЙ ЗАКОН-КОНСТИТУЦИЯ</vt:lpstr>
      <vt:lpstr>БЕРЕЗА-СИМВОЛ РОССИИ</vt:lpstr>
      <vt:lpstr>Презентация PowerPoint</vt:lpstr>
      <vt:lpstr>ЗНАЕТЕ ЛИ ВЫ РОССИЮ?</vt:lpstr>
      <vt:lpstr>   Древнерусское сооружение?  </vt:lpstr>
      <vt:lpstr>      КРЕМЛЬ</vt:lpstr>
      <vt:lpstr>   Жилой дом русского народа?  </vt:lpstr>
      <vt:lpstr>       ИЗБА</vt:lpstr>
      <vt:lpstr>Праздник проводов русской зимы?  </vt:lpstr>
      <vt:lpstr>      МАСЛЕНИЦА</vt:lpstr>
      <vt:lpstr>    Предметы одежды русских женщин?  </vt:lpstr>
      <vt:lpstr>       САРАФАН</vt:lpstr>
      <vt:lpstr>Игра “Календарь”</vt:lpstr>
      <vt:lpstr>КАЛЕНДАРЬ</vt:lpstr>
      <vt:lpstr>ТУЛЬСКАЯ ОБЛАСТЬ</vt:lpstr>
      <vt:lpstr>НАШЕ СЕЛО</vt:lpstr>
      <vt:lpstr>КАМЕНСКИЙ РАЙОН</vt:lpstr>
      <vt:lpstr>МЫ ЖЕЛАЕМ СЧАСТЬЯ ВАМ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СТРАНИЦАМ ИСТОРИИ  НАШЕЙ РОДИНЫ</dc:title>
  <dc:creator>user</dc:creator>
  <cp:lastModifiedBy>Admin</cp:lastModifiedBy>
  <cp:revision>13</cp:revision>
  <dcterms:created xsi:type="dcterms:W3CDTF">2015-03-09T19:40:27Z</dcterms:created>
  <dcterms:modified xsi:type="dcterms:W3CDTF">2023-10-21T18:31:00Z</dcterms:modified>
</cp:coreProperties>
</file>