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2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3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4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79" r:id="rId2"/>
    <p:sldMasterId id="2147483791" r:id="rId3"/>
    <p:sldMasterId id="2147483803" r:id="rId4"/>
    <p:sldMasterId id="2147483815" r:id="rId5"/>
  </p:sldMasterIdLst>
  <p:sldIdLst>
    <p:sldId id="276" r:id="rId6"/>
    <p:sldId id="274" r:id="rId7"/>
    <p:sldId id="278" r:id="rId8"/>
    <p:sldId id="259" r:id="rId9"/>
    <p:sldId id="260" r:id="rId10"/>
    <p:sldId id="279" r:id="rId11"/>
    <p:sldId id="261" r:id="rId12"/>
    <p:sldId id="262" r:id="rId13"/>
    <p:sldId id="264" r:id="rId14"/>
    <p:sldId id="263" r:id="rId15"/>
    <p:sldId id="265" r:id="rId16"/>
    <p:sldId id="266" r:id="rId17"/>
    <p:sldId id="267" r:id="rId18"/>
    <p:sldId id="268" r:id="rId19"/>
    <p:sldId id="270" r:id="rId20"/>
    <p:sldId id="269" r:id="rId21"/>
    <p:sldId id="280" r:id="rId22"/>
    <p:sldId id="283" r:id="rId23"/>
    <p:sldId id="282" r:id="rId24"/>
    <p:sldId id="284" r:id="rId25"/>
    <p:sldId id="285" r:id="rId26"/>
    <p:sldId id="281" r:id="rId27"/>
    <p:sldId id="27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трудно сказать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014688"/>
        <c:axId val="155015472"/>
        <c:axId val="0"/>
      </c:bar3DChart>
      <c:catAx>
        <c:axId val="15501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015472"/>
        <c:crosses val="autoZero"/>
        <c:auto val="1"/>
        <c:lblAlgn val="ctr"/>
        <c:lblOffset val="100"/>
        <c:noMultiLvlLbl val="0"/>
      </c:catAx>
      <c:valAx>
        <c:axId val="15501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0146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D6C38-020C-4952-83E2-C87C9100FC5E}" type="presOf" srcId="{80C89FCA-D0AB-403D-956A-E03067E3FA54}" destId="{D0A65F3F-6CB2-46BB-8CD8-895F8A5C9436}" srcOrd="0" destOrd="0" presId="urn:microsoft.com/office/officeart/2005/8/layout/radial2"/>
    <dgm:cxn modelId="{EC8831C5-A1D4-4DA6-9D46-964F79306273}" type="presOf" srcId="{C72552B9-3DBC-4551-B006-BD6F34B5B950}" destId="{03CCD714-3F25-4AFA-951C-07C6F903966F}" srcOrd="0" destOrd="0" presId="urn:microsoft.com/office/officeart/2005/8/layout/radial2"/>
    <dgm:cxn modelId="{FB7B9C9D-BE7A-4412-8E4A-6B23E48064C2}" type="presOf" srcId="{6A2E9DCB-182B-45EE-9E1E-99F0DDEE592E}" destId="{2BBBDEEE-8247-4984-ACB0-CD5A0F5E8D76}" srcOrd="0" destOrd="0" presId="urn:microsoft.com/office/officeart/2005/8/layout/radial2"/>
    <dgm:cxn modelId="{35F6FA54-F1AA-4A07-9501-6817DF85F231}" type="presOf" srcId="{1890C8C2-76C6-4C90-82A0-69E847B683EA}" destId="{5030A3E4-18CB-406D-96CE-0620FF2DE63D}" srcOrd="0" destOrd="0" presId="urn:microsoft.com/office/officeart/2005/8/layout/radial2"/>
    <dgm:cxn modelId="{CC6BAB3A-7651-4D50-B5FA-9D0DDF542F09}" type="presOf" srcId="{CF1B0846-FDD6-4012-B08D-34D945DA02F7}" destId="{C36D02CF-6F37-4889-B39C-47ADF7D04965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227254E3-C788-4B32-AA1F-B2AF9D755A96}" type="presOf" srcId="{65087384-9915-42C3-8D0B-63D45A86C64A}" destId="{BA41D32C-BB6B-4647-B7D0-C21CD0F30A48}" srcOrd="0" destOrd="0" presId="urn:microsoft.com/office/officeart/2005/8/layout/radial2"/>
    <dgm:cxn modelId="{FF10C929-57A1-4FA9-8856-464E5C677DB0}" type="presOf" srcId="{92EB0E81-ADEA-49D3-AD31-3B7BA174447C}" destId="{03F3FECC-A912-4918-B0B5-82A639D9E12E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4F683E74-3C92-455D-8307-0BD8E5327DAD}" type="presOf" srcId="{D7F5A9C2-DE58-414A-B978-162D7CAB3F8B}" destId="{603E8022-820B-4753-BF0E-BA1CC2D970B3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EC780E35-8BF7-40C7-B21C-5EA6539CAAC2}" type="presOf" srcId="{36C5B750-F23D-4E74-B26B-AA4AF54F74F2}" destId="{8A624B2C-300A-4B0C-A20A-760C4A632A00}" srcOrd="0" destOrd="0" presId="urn:microsoft.com/office/officeart/2005/8/layout/radial2"/>
    <dgm:cxn modelId="{C88F23E8-E346-43F3-8A30-7BFEA34C2EAE}" type="presOf" srcId="{306D4B9B-4FFA-4022-9109-0DE033ABAE5E}" destId="{2BD6340F-10FC-4ED3-813A-681908715D1E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2BB8C3FF-6AC3-483E-BE51-EDEFCA398B69}" type="presOf" srcId="{46FD6788-F81D-409F-8DE4-3F7069E48ADB}" destId="{D602F654-AC39-4157-868D-68461AD727FE}" srcOrd="0" destOrd="0" presId="urn:microsoft.com/office/officeart/2005/8/layout/radial2"/>
    <dgm:cxn modelId="{9DD381DA-1264-4721-9BEC-D0977DAE3C29}" type="presParOf" srcId="{2BBBDEEE-8247-4984-ACB0-CD5A0F5E8D76}" destId="{F1F1ABC9-AABD-46D4-A95C-F26C6B90D2BE}" srcOrd="0" destOrd="0" presId="urn:microsoft.com/office/officeart/2005/8/layout/radial2"/>
    <dgm:cxn modelId="{BC98EF9D-7393-45A9-AF56-48B84FCAFE30}" type="presParOf" srcId="{F1F1ABC9-AABD-46D4-A95C-F26C6B90D2BE}" destId="{CA0D966A-87E0-44F8-A750-15BF04C4EC36}" srcOrd="0" destOrd="0" presId="urn:microsoft.com/office/officeart/2005/8/layout/radial2"/>
    <dgm:cxn modelId="{067013E7-603F-4BB8-8A02-1AA7D8DE4A91}" type="presParOf" srcId="{CA0D966A-87E0-44F8-A750-15BF04C4EC36}" destId="{D617A643-006C-4ADA-A6F8-45A64520D221}" srcOrd="0" destOrd="0" presId="urn:microsoft.com/office/officeart/2005/8/layout/radial2"/>
    <dgm:cxn modelId="{86C2E8A0-BC01-4ECD-84D4-32D417FF2759}" type="presParOf" srcId="{CA0D966A-87E0-44F8-A750-15BF04C4EC36}" destId="{292A2FD4-357E-47BC-8C8F-F26E8EA37847}" srcOrd="1" destOrd="0" presId="urn:microsoft.com/office/officeart/2005/8/layout/radial2"/>
    <dgm:cxn modelId="{7E4E8907-7487-43A2-B86F-ED6287BE81C0}" type="presParOf" srcId="{F1F1ABC9-AABD-46D4-A95C-F26C6B90D2BE}" destId="{8A624B2C-300A-4B0C-A20A-760C4A632A00}" srcOrd="1" destOrd="0" presId="urn:microsoft.com/office/officeart/2005/8/layout/radial2"/>
    <dgm:cxn modelId="{E8ACAD54-F3E2-448B-A279-E702B7224EF5}" type="presParOf" srcId="{F1F1ABC9-AABD-46D4-A95C-F26C6B90D2BE}" destId="{9E52E79A-0190-4433-AF14-4B23590526C0}" srcOrd="2" destOrd="0" presId="urn:microsoft.com/office/officeart/2005/8/layout/radial2"/>
    <dgm:cxn modelId="{AEB654B3-A61E-4807-9023-089BB4909A22}" type="presParOf" srcId="{9E52E79A-0190-4433-AF14-4B23590526C0}" destId="{D602F654-AC39-4157-868D-68461AD727FE}" srcOrd="0" destOrd="0" presId="urn:microsoft.com/office/officeart/2005/8/layout/radial2"/>
    <dgm:cxn modelId="{A6BDA9FF-50B8-4FA9-AA90-0528611BBD18}" type="presParOf" srcId="{9E52E79A-0190-4433-AF14-4B23590526C0}" destId="{328C01DE-2B42-498C-A84B-AC071AEAF8B5}" srcOrd="1" destOrd="0" presId="urn:microsoft.com/office/officeart/2005/8/layout/radial2"/>
    <dgm:cxn modelId="{D0841AC7-CEC8-4469-9BF3-D090CDFB09D5}" type="presParOf" srcId="{F1F1ABC9-AABD-46D4-A95C-F26C6B90D2BE}" destId="{BA41D32C-BB6B-4647-B7D0-C21CD0F30A48}" srcOrd="3" destOrd="0" presId="urn:microsoft.com/office/officeart/2005/8/layout/radial2"/>
    <dgm:cxn modelId="{62FC83B9-8C5A-412B-9A5B-729998682188}" type="presParOf" srcId="{F1F1ABC9-AABD-46D4-A95C-F26C6B90D2BE}" destId="{16159BAF-1CF6-4F5F-9EAD-ED92DD9D464A}" srcOrd="4" destOrd="0" presId="urn:microsoft.com/office/officeart/2005/8/layout/radial2"/>
    <dgm:cxn modelId="{8305E975-1DCB-40C9-B6C9-201470DF2BE9}" type="presParOf" srcId="{16159BAF-1CF6-4F5F-9EAD-ED92DD9D464A}" destId="{03F3FECC-A912-4918-B0B5-82A639D9E12E}" srcOrd="0" destOrd="0" presId="urn:microsoft.com/office/officeart/2005/8/layout/radial2"/>
    <dgm:cxn modelId="{2EC6388C-0DB5-410F-9E2D-2D3381CA46DB}" type="presParOf" srcId="{16159BAF-1CF6-4F5F-9EAD-ED92DD9D464A}" destId="{0931A590-E93B-48D3-A583-7DE7ED318359}" srcOrd="1" destOrd="0" presId="urn:microsoft.com/office/officeart/2005/8/layout/radial2"/>
    <dgm:cxn modelId="{5F4BDA84-5501-4558-BC02-C687953A7AAC}" type="presParOf" srcId="{F1F1ABC9-AABD-46D4-A95C-F26C6B90D2BE}" destId="{603E8022-820B-4753-BF0E-BA1CC2D970B3}" srcOrd="5" destOrd="0" presId="urn:microsoft.com/office/officeart/2005/8/layout/radial2"/>
    <dgm:cxn modelId="{3EE1701B-2524-41EC-BEAD-FC03E216EC9A}" type="presParOf" srcId="{F1F1ABC9-AABD-46D4-A95C-F26C6B90D2BE}" destId="{327A6555-E872-4A47-B6DC-5F4ACD63221B}" srcOrd="6" destOrd="0" presId="urn:microsoft.com/office/officeart/2005/8/layout/radial2"/>
    <dgm:cxn modelId="{EAFA2DBB-EE65-42CF-94F1-034F19645944}" type="presParOf" srcId="{327A6555-E872-4A47-B6DC-5F4ACD63221B}" destId="{2BD6340F-10FC-4ED3-813A-681908715D1E}" srcOrd="0" destOrd="0" presId="urn:microsoft.com/office/officeart/2005/8/layout/radial2"/>
    <dgm:cxn modelId="{786A7605-8A65-47AC-BE26-E35F245A549F}" type="presParOf" srcId="{327A6555-E872-4A47-B6DC-5F4ACD63221B}" destId="{FC7AE47A-E815-49A5-A125-FC3584EA26B9}" srcOrd="1" destOrd="0" presId="urn:microsoft.com/office/officeart/2005/8/layout/radial2"/>
    <dgm:cxn modelId="{9716D817-DBBC-458B-9EC9-D9EC0BA36A7A}" type="presParOf" srcId="{F1F1ABC9-AABD-46D4-A95C-F26C6B90D2BE}" destId="{D0A65F3F-6CB2-46BB-8CD8-895F8A5C9436}" srcOrd="7" destOrd="0" presId="urn:microsoft.com/office/officeart/2005/8/layout/radial2"/>
    <dgm:cxn modelId="{29552BF6-4A9F-4C50-9277-0B71C81FC28D}" type="presParOf" srcId="{F1F1ABC9-AABD-46D4-A95C-F26C6B90D2BE}" destId="{1AF3C26C-7E37-4A46-A3CB-B4E6333CB9D3}" srcOrd="8" destOrd="0" presId="urn:microsoft.com/office/officeart/2005/8/layout/radial2"/>
    <dgm:cxn modelId="{03CAB202-5248-4D64-90DD-D9CA37D73F6B}" type="presParOf" srcId="{1AF3C26C-7E37-4A46-A3CB-B4E6333CB9D3}" destId="{5030A3E4-18CB-406D-96CE-0620FF2DE63D}" srcOrd="0" destOrd="0" presId="urn:microsoft.com/office/officeart/2005/8/layout/radial2"/>
    <dgm:cxn modelId="{CA2A57A9-FF7B-454D-A8B4-A644A7C91730}" type="presParOf" srcId="{1AF3C26C-7E37-4A46-A3CB-B4E6333CB9D3}" destId="{8B941A6B-5E58-49E6-A787-79B02548BD44}" srcOrd="1" destOrd="0" presId="urn:microsoft.com/office/officeart/2005/8/layout/radial2"/>
    <dgm:cxn modelId="{DC7E9CB2-C1D8-45CE-B15F-B34AF962305C}" type="presParOf" srcId="{F1F1ABC9-AABD-46D4-A95C-F26C6B90D2BE}" destId="{03CCD714-3F25-4AFA-951C-07C6F903966F}" srcOrd="9" destOrd="0" presId="urn:microsoft.com/office/officeart/2005/8/layout/radial2"/>
    <dgm:cxn modelId="{BE37FDE7-5C14-429B-B10A-67D59995551E}" type="presParOf" srcId="{F1F1ABC9-AABD-46D4-A95C-F26C6B90D2BE}" destId="{FEC800A3-6914-441E-A151-062AB4DB72F8}" srcOrd="10" destOrd="0" presId="urn:microsoft.com/office/officeart/2005/8/layout/radial2"/>
    <dgm:cxn modelId="{EFE18A63-BEBA-41C1-9CE0-60AF751D5E05}" type="presParOf" srcId="{FEC800A3-6914-441E-A151-062AB4DB72F8}" destId="{C36D02CF-6F37-4889-B39C-47ADF7D04965}" srcOrd="0" destOrd="0" presId="urn:microsoft.com/office/officeart/2005/8/layout/radial2"/>
    <dgm:cxn modelId="{49BB1378-6425-46F5-BB20-AE244FCD6136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8D00E4-14A9-44E8-89D9-E5283B6C970C}" type="presOf" srcId="{46FD6788-F81D-409F-8DE4-3F7069E48ADB}" destId="{D602F654-AC39-4157-868D-68461AD727FE}" srcOrd="0" destOrd="0" presId="urn:microsoft.com/office/officeart/2005/8/layout/radial2"/>
    <dgm:cxn modelId="{98AC8770-0533-4302-AA4F-A8C1EE52D6FE}" type="presOf" srcId="{92EB0E81-ADEA-49D3-AD31-3B7BA174447C}" destId="{03F3FECC-A912-4918-B0B5-82A639D9E12E}" srcOrd="0" destOrd="0" presId="urn:microsoft.com/office/officeart/2005/8/layout/radial2"/>
    <dgm:cxn modelId="{697584D3-9C01-4EF7-B6B0-A31DA8D1E972}" type="presOf" srcId="{306D4B9B-4FFA-4022-9109-0DE033ABAE5E}" destId="{2BD6340F-10FC-4ED3-813A-681908715D1E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1A885D7E-09A0-4DC7-AB20-61630932E15A}" type="presOf" srcId="{6A2E9DCB-182B-45EE-9E1E-99F0DDEE592E}" destId="{2BBBDEEE-8247-4984-ACB0-CD5A0F5E8D76}" srcOrd="0" destOrd="0" presId="urn:microsoft.com/office/officeart/2005/8/layout/radial2"/>
    <dgm:cxn modelId="{5DFA153E-3F4E-4DBF-9B57-761C5ECE0674}" type="presOf" srcId="{80C89FCA-D0AB-403D-956A-E03067E3FA54}" destId="{D0A65F3F-6CB2-46BB-8CD8-895F8A5C9436}" srcOrd="0" destOrd="0" presId="urn:microsoft.com/office/officeart/2005/8/layout/radial2"/>
    <dgm:cxn modelId="{F1EE3115-B68E-4892-A126-C782480B5D94}" type="presOf" srcId="{CF1B0846-FDD6-4012-B08D-34D945DA02F7}" destId="{C36D02CF-6F37-4889-B39C-47ADF7D04965}" srcOrd="0" destOrd="0" presId="urn:microsoft.com/office/officeart/2005/8/layout/radial2"/>
    <dgm:cxn modelId="{51002591-A4F5-493C-B60E-709305EABD77}" type="presOf" srcId="{1890C8C2-76C6-4C90-82A0-69E847B683EA}" destId="{5030A3E4-18CB-406D-96CE-0620FF2DE63D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BD4333AB-2F66-4858-ABB0-383051799A25}" type="presOf" srcId="{65087384-9915-42C3-8D0B-63D45A86C64A}" destId="{BA41D32C-BB6B-4647-B7D0-C21CD0F30A48}" srcOrd="0" destOrd="0" presId="urn:microsoft.com/office/officeart/2005/8/layout/radial2"/>
    <dgm:cxn modelId="{B6436A0B-5C7B-48C2-A87B-1EC2B170D5C9}" type="presOf" srcId="{D7F5A9C2-DE58-414A-B978-162D7CAB3F8B}" destId="{603E8022-820B-4753-BF0E-BA1CC2D970B3}" srcOrd="0" destOrd="0" presId="urn:microsoft.com/office/officeart/2005/8/layout/radial2"/>
    <dgm:cxn modelId="{07236972-F693-44F1-9392-BCEB147F9B29}" type="presOf" srcId="{C72552B9-3DBC-4551-B006-BD6F34B5B950}" destId="{03CCD714-3F25-4AFA-951C-07C6F903966F}" srcOrd="0" destOrd="0" presId="urn:microsoft.com/office/officeart/2005/8/layout/radial2"/>
    <dgm:cxn modelId="{CEBC96EE-7FC3-4868-8DA1-15033630F58E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2633FAC9-FA2D-494D-8D37-50FC934E8D42}" type="presParOf" srcId="{2BBBDEEE-8247-4984-ACB0-CD5A0F5E8D76}" destId="{F1F1ABC9-AABD-46D4-A95C-F26C6B90D2BE}" srcOrd="0" destOrd="0" presId="urn:microsoft.com/office/officeart/2005/8/layout/radial2"/>
    <dgm:cxn modelId="{F438FB80-7B62-4271-9F50-4634807585E9}" type="presParOf" srcId="{F1F1ABC9-AABD-46D4-A95C-F26C6B90D2BE}" destId="{CA0D966A-87E0-44F8-A750-15BF04C4EC36}" srcOrd="0" destOrd="0" presId="urn:microsoft.com/office/officeart/2005/8/layout/radial2"/>
    <dgm:cxn modelId="{A22A095A-EEAB-4D72-B081-958910FBF1D2}" type="presParOf" srcId="{CA0D966A-87E0-44F8-A750-15BF04C4EC36}" destId="{D617A643-006C-4ADA-A6F8-45A64520D221}" srcOrd="0" destOrd="0" presId="urn:microsoft.com/office/officeart/2005/8/layout/radial2"/>
    <dgm:cxn modelId="{E4646657-BB87-4402-8555-D419619BF694}" type="presParOf" srcId="{CA0D966A-87E0-44F8-A750-15BF04C4EC36}" destId="{292A2FD4-357E-47BC-8C8F-F26E8EA37847}" srcOrd="1" destOrd="0" presId="urn:microsoft.com/office/officeart/2005/8/layout/radial2"/>
    <dgm:cxn modelId="{70DCD248-7154-4781-9480-65A4E40017F2}" type="presParOf" srcId="{F1F1ABC9-AABD-46D4-A95C-F26C6B90D2BE}" destId="{8A624B2C-300A-4B0C-A20A-760C4A632A00}" srcOrd="1" destOrd="0" presId="urn:microsoft.com/office/officeart/2005/8/layout/radial2"/>
    <dgm:cxn modelId="{2119C546-682D-4913-92DA-DC0C012653B9}" type="presParOf" srcId="{F1F1ABC9-AABD-46D4-A95C-F26C6B90D2BE}" destId="{9E52E79A-0190-4433-AF14-4B23590526C0}" srcOrd="2" destOrd="0" presId="urn:microsoft.com/office/officeart/2005/8/layout/radial2"/>
    <dgm:cxn modelId="{30AFD688-0E38-4841-83BE-B11A9E806A76}" type="presParOf" srcId="{9E52E79A-0190-4433-AF14-4B23590526C0}" destId="{D602F654-AC39-4157-868D-68461AD727FE}" srcOrd="0" destOrd="0" presId="urn:microsoft.com/office/officeart/2005/8/layout/radial2"/>
    <dgm:cxn modelId="{E8821BE1-B6B2-417D-AC9E-135511CCAA53}" type="presParOf" srcId="{9E52E79A-0190-4433-AF14-4B23590526C0}" destId="{328C01DE-2B42-498C-A84B-AC071AEAF8B5}" srcOrd="1" destOrd="0" presId="urn:microsoft.com/office/officeart/2005/8/layout/radial2"/>
    <dgm:cxn modelId="{8C02AE43-7297-48DD-9B2E-209D84B33640}" type="presParOf" srcId="{F1F1ABC9-AABD-46D4-A95C-F26C6B90D2BE}" destId="{BA41D32C-BB6B-4647-B7D0-C21CD0F30A48}" srcOrd="3" destOrd="0" presId="urn:microsoft.com/office/officeart/2005/8/layout/radial2"/>
    <dgm:cxn modelId="{D04479D2-482E-452D-B7A7-E82A34107A09}" type="presParOf" srcId="{F1F1ABC9-AABD-46D4-A95C-F26C6B90D2BE}" destId="{16159BAF-1CF6-4F5F-9EAD-ED92DD9D464A}" srcOrd="4" destOrd="0" presId="urn:microsoft.com/office/officeart/2005/8/layout/radial2"/>
    <dgm:cxn modelId="{9905D2C2-273B-4A60-8A75-96B0F9D658C0}" type="presParOf" srcId="{16159BAF-1CF6-4F5F-9EAD-ED92DD9D464A}" destId="{03F3FECC-A912-4918-B0B5-82A639D9E12E}" srcOrd="0" destOrd="0" presId="urn:microsoft.com/office/officeart/2005/8/layout/radial2"/>
    <dgm:cxn modelId="{827B211F-91BD-423D-87DB-8F89A2B476FD}" type="presParOf" srcId="{16159BAF-1CF6-4F5F-9EAD-ED92DD9D464A}" destId="{0931A590-E93B-48D3-A583-7DE7ED318359}" srcOrd="1" destOrd="0" presId="urn:microsoft.com/office/officeart/2005/8/layout/radial2"/>
    <dgm:cxn modelId="{D833829F-7545-4CBC-93AE-A8ECA001F9BD}" type="presParOf" srcId="{F1F1ABC9-AABD-46D4-A95C-F26C6B90D2BE}" destId="{603E8022-820B-4753-BF0E-BA1CC2D970B3}" srcOrd="5" destOrd="0" presId="urn:microsoft.com/office/officeart/2005/8/layout/radial2"/>
    <dgm:cxn modelId="{052803EA-F430-45F1-AC21-3CA81D999A9F}" type="presParOf" srcId="{F1F1ABC9-AABD-46D4-A95C-F26C6B90D2BE}" destId="{327A6555-E872-4A47-B6DC-5F4ACD63221B}" srcOrd="6" destOrd="0" presId="urn:microsoft.com/office/officeart/2005/8/layout/radial2"/>
    <dgm:cxn modelId="{BA141222-60F6-40DF-9E0B-FFFA7E7AF213}" type="presParOf" srcId="{327A6555-E872-4A47-B6DC-5F4ACD63221B}" destId="{2BD6340F-10FC-4ED3-813A-681908715D1E}" srcOrd="0" destOrd="0" presId="urn:microsoft.com/office/officeart/2005/8/layout/radial2"/>
    <dgm:cxn modelId="{A4A3342C-35E6-49B7-9541-0C62B957CF00}" type="presParOf" srcId="{327A6555-E872-4A47-B6DC-5F4ACD63221B}" destId="{FC7AE47A-E815-49A5-A125-FC3584EA26B9}" srcOrd="1" destOrd="0" presId="urn:microsoft.com/office/officeart/2005/8/layout/radial2"/>
    <dgm:cxn modelId="{C27B333C-4655-4160-9605-3D9BE1E32BF1}" type="presParOf" srcId="{F1F1ABC9-AABD-46D4-A95C-F26C6B90D2BE}" destId="{D0A65F3F-6CB2-46BB-8CD8-895F8A5C9436}" srcOrd="7" destOrd="0" presId="urn:microsoft.com/office/officeart/2005/8/layout/radial2"/>
    <dgm:cxn modelId="{533FE509-6F33-4335-B8FF-82542AE08B47}" type="presParOf" srcId="{F1F1ABC9-AABD-46D4-A95C-F26C6B90D2BE}" destId="{1AF3C26C-7E37-4A46-A3CB-B4E6333CB9D3}" srcOrd="8" destOrd="0" presId="urn:microsoft.com/office/officeart/2005/8/layout/radial2"/>
    <dgm:cxn modelId="{1F5DE6F5-948B-4E15-84FB-C30E1E11E54A}" type="presParOf" srcId="{1AF3C26C-7E37-4A46-A3CB-B4E6333CB9D3}" destId="{5030A3E4-18CB-406D-96CE-0620FF2DE63D}" srcOrd="0" destOrd="0" presId="urn:microsoft.com/office/officeart/2005/8/layout/radial2"/>
    <dgm:cxn modelId="{BF72A3DA-CDB0-47CE-BF16-470BF5D41A76}" type="presParOf" srcId="{1AF3C26C-7E37-4A46-A3CB-B4E6333CB9D3}" destId="{8B941A6B-5E58-49E6-A787-79B02548BD44}" srcOrd="1" destOrd="0" presId="urn:microsoft.com/office/officeart/2005/8/layout/radial2"/>
    <dgm:cxn modelId="{D30A5E54-CF52-4088-9433-034FFFF9D656}" type="presParOf" srcId="{F1F1ABC9-AABD-46D4-A95C-F26C6B90D2BE}" destId="{03CCD714-3F25-4AFA-951C-07C6F903966F}" srcOrd="9" destOrd="0" presId="urn:microsoft.com/office/officeart/2005/8/layout/radial2"/>
    <dgm:cxn modelId="{BE545130-A380-4EA7-94CD-9C7AEF660313}" type="presParOf" srcId="{F1F1ABC9-AABD-46D4-A95C-F26C6B90D2BE}" destId="{FEC800A3-6914-441E-A151-062AB4DB72F8}" srcOrd="10" destOrd="0" presId="urn:microsoft.com/office/officeart/2005/8/layout/radial2"/>
    <dgm:cxn modelId="{3F617EFB-02AD-40CA-B41B-36AF8FDAE94B}" type="presParOf" srcId="{FEC800A3-6914-441E-A151-062AB4DB72F8}" destId="{C36D02CF-6F37-4889-B39C-47ADF7D04965}" srcOrd="0" destOrd="0" presId="urn:microsoft.com/office/officeart/2005/8/layout/radial2"/>
    <dgm:cxn modelId="{64D135D5-F519-4EC9-8E47-89E4C1644FB0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39425-9F6F-4C4F-8926-1DA3355B9439}" type="presOf" srcId="{36C5B750-F23D-4E74-B26B-AA4AF54F74F2}" destId="{8A624B2C-300A-4B0C-A20A-760C4A632A00}" srcOrd="0" destOrd="0" presId="urn:microsoft.com/office/officeart/2005/8/layout/radial2"/>
    <dgm:cxn modelId="{5FE909C1-CF6F-4A19-8476-665A7CABF38F}" type="presOf" srcId="{80C89FCA-D0AB-403D-956A-E03067E3FA54}" destId="{D0A65F3F-6CB2-46BB-8CD8-895F8A5C9436}" srcOrd="0" destOrd="0" presId="urn:microsoft.com/office/officeart/2005/8/layout/radial2"/>
    <dgm:cxn modelId="{9B0E06D8-5330-43F2-B0EA-FE6614D2EF91}" type="presOf" srcId="{1890C8C2-76C6-4C90-82A0-69E847B683EA}" destId="{5030A3E4-18CB-406D-96CE-0620FF2DE63D}" srcOrd="0" destOrd="0" presId="urn:microsoft.com/office/officeart/2005/8/layout/radial2"/>
    <dgm:cxn modelId="{B32220A7-DBD4-4657-9FBD-8B0BA862F940}" type="presOf" srcId="{D7F5A9C2-DE58-414A-B978-162D7CAB3F8B}" destId="{603E8022-820B-4753-BF0E-BA1CC2D970B3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4D42283F-C372-4EB9-810C-111813E35678}" type="presOf" srcId="{6A2E9DCB-182B-45EE-9E1E-99F0DDEE592E}" destId="{2BBBDEEE-8247-4984-ACB0-CD5A0F5E8D76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2F49BF96-92A1-408D-A673-7F6A34143002}" type="presOf" srcId="{46FD6788-F81D-409F-8DE4-3F7069E48ADB}" destId="{D602F654-AC39-4157-868D-68461AD727FE}" srcOrd="0" destOrd="0" presId="urn:microsoft.com/office/officeart/2005/8/layout/radial2"/>
    <dgm:cxn modelId="{3F254404-255A-4BD4-A774-A32103FFDB8B}" type="presOf" srcId="{92EB0E81-ADEA-49D3-AD31-3B7BA174447C}" destId="{03F3FECC-A912-4918-B0B5-82A639D9E12E}" srcOrd="0" destOrd="0" presId="urn:microsoft.com/office/officeart/2005/8/layout/radial2"/>
    <dgm:cxn modelId="{F3E2D7FC-E9C5-458D-89AC-2853428E4ABC}" type="presOf" srcId="{CF1B0846-FDD6-4012-B08D-34D945DA02F7}" destId="{C36D02CF-6F37-4889-B39C-47ADF7D04965}" srcOrd="0" destOrd="0" presId="urn:microsoft.com/office/officeart/2005/8/layout/radial2"/>
    <dgm:cxn modelId="{6F90FD4C-EEDF-4E9D-8689-AE7E496DE979}" type="presOf" srcId="{65087384-9915-42C3-8D0B-63D45A86C64A}" destId="{BA41D32C-BB6B-4647-B7D0-C21CD0F30A48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A65EA8F7-15EE-4D7C-AEE8-1894E8F458D3}" type="presOf" srcId="{306D4B9B-4FFA-4022-9109-0DE033ABAE5E}" destId="{2BD6340F-10FC-4ED3-813A-681908715D1E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3D6145E7-BE39-4980-8D78-3A92487DF923}" type="presOf" srcId="{C72552B9-3DBC-4551-B006-BD6F34B5B950}" destId="{03CCD714-3F25-4AFA-951C-07C6F903966F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8E3927F5-968C-4192-82DF-C7DA1235150F}" type="presParOf" srcId="{2BBBDEEE-8247-4984-ACB0-CD5A0F5E8D76}" destId="{F1F1ABC9-AABD-46D4-A95C-F26C6B90D2BE}" srcOrd="0" destOrd="0" presId="urn:microsoft.com/office/officeart/2005/8/layout/radial2"/>
    <dgm:cxn modelId="{BFC3EDCC-A086-48DA-94A1-74C2F12BBB29}" type="presParOf" srcId="{F1F1ABC9-AABD-46D4-A95C-F26C6B90D2BE}" destId="{CA0D966A-87E0-44F8-A750-15BF04C4EC36}" srcOrd="0" destOrd="0" presId="urn:microsoft.com/office/officeart/2005/8/layout/radial2"/>
    <dgm:cxn modelId="{C64ACBFF-188A-4E8F-AF9B-92F01E35CB03}" type="presParOf" srcId="{CA0D966A-87E0-44F8-A750-15BF04C4EC36}" destId="{D617A643-006C-4ADA-A6F8-45A64520D221}" srcOrd="0" destOrd="0" presId="urn:microsoft.com/office/officeart/2005/8/layout/radial2"/>
    <dgm:cxn modelId="{ED74176E-0825-4EDC-82EE-5B1A06CEE052}" type="presParOf" srcId="{CA0D966A-87E0-44F8-A750-15BF04C4EC36}" destId="{292A2FD4-357E-47BC-8C8F-F26E8EA37847}" srcOrd="1" destOrd="0" presId="urn:microsoft.com/office/officeart/2005/8/layout/radial2"/>
    <dgm:cxn modelId="{51833EBB-C7B2-4C57-8D2B-27302B429F01}" type="presParOf" srcId="{F1F1ABC9-AABD-46D4-A95C-F26C6B90D2BE}" destId="{8A624B2C-300A-4B0C-A20A-760C4A632A00}" srcOrd="1" destOrd="0" presId="urn:microsoft.com/office/officeart/2005/8/layout/radial2"/>
    <dgm:cxn modelId="{A9ED3929-DF55-4178-894E-71B91D78ED8A}" type="presParOf" srcId="{F1F1ABC9-AABD-46D4-A95C-F26C6B90D2BE}" destId="{9E52E79A-0190-4433-AF14-4B23590526C0}" srcOrd="2" destOrd="0" presId="urn:microsoft.com/office/officeart/2005/8/layout/radial2"/>
    <dgm:cxn modelId="{6A96F0B8-8532-4AAF-8FD4-EED1D64FBF46}" type="presParOf" srcId="{9E52E79A-0190-4433-AF14-4B23590526C0}" destId="{D602F654-AC39-4157-868D-68461AD727FE}" srcOrd="0" destOrd="0" presId="urn:microsoft.com/office/officeart/2005/8/layout/radial2"/>
    <dgm:cxn modelId="{4FADF78F-4AB4-418D-B90E-9DC24A8B8C2F}" type="presParOf" srcId="{9E52E79A-0190-4433-AF14-4B23590526C0}" destId="{328C01DE-2B42-498C-A84B-AC071AEAF8B5}" srcOrd="1" destOrd="0" presId="urn:microsoft.com/office/officeart/2005/8/layout/radial2"/>
    <dgm:cxn modelId="{5AB3B77A-6FC3-454A-B9E4-089FCE195339}" type="presParOf" srcId="{F1F1ABC9-AABD-46D4-A95C-F26C6B90D2BE}" destId="{BA41D32C-BB6B-4647-B7D0-C21CD0F30A48}" srcOrd="3" destOrd="0" presId="urn:microsoft.com/office/officeart/2005/8/layout/radial2"/>
    <dgm:cxn modelId="{F62FB317-CED3-47CA-B814-6A909AA57E3C}" type="presParOf" srcId="{F1F1ABC9-AABD-46D4-A95C-F26C6B90D2BE}" destId="{16159BAF-1CF6-4F5F-9EAD-ED92DD9D464A}" srcOrd="4" destOrd="0" presId="urn:microsoft.com/office/officeart/2005/8/layout/radial2"/>
    <dgm:cxn modelId="{3C6B0670-F967-4DDF-BD3A-F7C0D76F25A2}" type="presParOf" srcId="{16159BAF-1CF6-4F5F-9EAD-ED92DD9D464A}" destId="{03F3FECC-A912-4918-B0B5-82A639D9E12E}" srcOrd="0" destOrd="0" presId="urn:microsoft.com/office/officeart/2005/8/layout/radial2"/>
    <dgm:cxn modelId="{601FE9E6-9994-48C8-9C11-4C7162778ABF}" type="presParOf" srcId="{16159BAF-1CF6-4F5F-9EAD-ED92DD9D464A}" destId="{0931A590-E93B-48D3-A583-7DE7ED318359}" srcOrd="1" destOrd="0" presId="urn:microsoft.com/office/officeart/2005/8/layout/radial2"/>
    <dgm:cxn modelId="{2FD82660-9BA8-4625-95E1-6C3F03ADFF9B}" type="presParOf" srcId="{F1F1ABC9-AABD-46D4-A95C-F26C6B90D2BE}" destId="{603E8022-820B-4753-BF0E-BA1CC2D970B3}" srcOrd="5" destOrd="0" presId="urn:microsoft.com/office/officeart/2005/8/layout/radial2"/>
    <dgm:cxn modelId="{9820A5A4-0829-4593-8C48-CF63EE178824}" type="presParOf" srcId="{F1F1ABC9-AABD-46D4-A95C-F26C6B90D2BE}" destId="{327A6555-E872-4A47-B6DC-5F4ACD63221B}" srcOrd="6" destOrd="0" presId="urn:microsoft.com/office/officeart/2005/8/layout/radial2"/>
    <dgm:cxn modelId="{51B2561E-13B4-41BE-8EDF-11D6848E4700}" type="presParOf" srcId="{327A6555-E872-4A47-B6DC-5F4ACD63221B}" destId="{2BD6340F-10FC-4ED3-813A-681908715D1E}" srcOrd="0" destOrd="0" presId="urn:microsoft.com/office/officeart/2005/8/layout/radial2"/>
    <dgm:cxn modelId="{EC49A758-3A2A-4C34-9053-27359556EA96}" type="presParOf" srcId="{327A6555-E872-4A47-B6DC-5F4ACD63221B}" destId="{FC7AE47A-E815-49A5-A125-FC3584EA26B9}" srcOrd="1" destOrd="0" presId="urn:microsoft.com/office/officeart/2005/8/layout/radial2"/>
    <dgm:cxn modelId="{AD4788CB-65D7-4632-B213-1346EACEB074}" type="presParOf" srcId="{F1F1ABC9-AABD-46D4-A95C-F26C6B90D2BE}" destId="{D0A65F3F-6CB2-46BB-8CD8-895F8A5C9436}" srcOrd="7" destOrd="0" presId="urn:microsoft.com/office/officeart/2005/8/layout/radial2"/>
    <dgm:cxn modelId="{5CD4CB27-A79D-42E1-8739-B9393491A0F5}" type="presParOf" srcId="{F1F1ABC9-AABD-46D4-A95C-F26C6B90D2BE}" destId="{1AF3C26C-7E37-4A46-A3CB-B4E6333CB9D3}" srcOrd="8" destOrd="0" presId="urn:microsoft.com/office/officeart/2005/8/layout/radial2"/>
    <dgm:cxn modelId="{BDE5E16C-7B55-4FA0-81AA-D036DD5EF0A7}" type="presParOf" srcId="{1AF3C26C-7E37-4A46-A3CB-B4E6333CB9D3}" destId="{5030A3E4-18CB-406D-96CE-0620FF2DE63D}" srcOrd="0" destOrd="0" presId="urn:microsoft.com/office/officeart/2005/8/layout/radial2"/>
    <dgm:cxn modelId="{51179A1C-0C6C-4868-ADE0-8FDA48F18250}" type="presParOf" srcId="{1AF3C26C-7E37-4A46-A3CB-B4E6333CB9D3}" destId="{8B941A6B-5E58-49E6-A787-79B02548BD44}" srcOrd="1" destOrd="0" presId="urn:microsoft.com/office/officeart/2005/8/layout/radial2"/>
    <dgm:cxn modelId="{0D5BCD79-8ECC-40C8-990C-1B66CE5B353A}" type="presParOf" srcId="{F1F1ABC9-AABD-46D4-A95C-F26C6B90D2BE}" destId="{03CCD714-3F25-4AFA-951C-07C6F903966F}" srcOrd="9" destOrd="0" presId="urn:microsoft.com/office/officeart/2005/8/layout/radial2"/>
    <dgm:cxn modelId="{297D7E38-A852-4FBD-AF51-702E31F6A98D}" type="presParOf" srcId="{F1F1ABC9-AABD-46D4-A95C-F26C6B90D2BE}" destId="{FEC800A3-6914-441E-A151-062AB4DB72F8}" srcOrd="10" destOrd="0" presId="urn:microsoft.com/office/officeart/2005/8/layout/radial2"/>
    <dgm:cxn modelId="{914D355D-61BD-4B46-AC3E-A0774864886B}" type="presParOf" srcId="{FEC800A3-6914-441E-A151-062AB4DB72F8}" destId="{C36D02CF-6F37-4889-B39C-47ADF7D04965}" srcOrd="0" destOrd="0" presId="urn:microsoft.com/office/officeart/2005/8/layout/radial2"/>
    <dgm:cxn modelId="{D70CBD11-F450-478C-A51B-455177EAD7FD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Распределение</a:t>
          </a:r>
        </a:p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72B6C1-B070-4395-93C7-F47E9E7D6D47}" type="presOf" srcId="{D7F5A9C2-DE58-414A-B978-162D7CAB3F8B}" destId="{603E8022-820B-4753-BF0E-BA1CC2D970B3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3C3D7033-A8A1-4951-87CD-69E373913498}" type="presOf" srcId="{36C5B750-F23D-4E74-B26B-AA4AF54F74F2}" destId="{8A624B2C-300A-4B0C-A20A-760C4A632A00}" srcOrd="0" destOrd="0" presId="urn:microsoft.com/office/officeart/2005/8/layout/radial2"/>
    <dgm:cxn modelId="{59874144-8653-496C-9412-DEF1CBF65DA2}" type="presOf" srcId="{46FD6788-F81D-409F-8DE4-3F7069E48ADB}" destId="{D602F654-AC39-4157-868D-68461AD727FE}" srcOrd="0" destOrd="0" presId="urn:microsoft.com/office/officeart/2005/8/layout/radial2"/>
    <dgm:cxn modelId="{4B86D555-25E1-496B-A44E-0D762045F52D}" type="presOf" srcId="{6A2E9DCB-182B-45EE-9E1E-99F0DDEE592E}" destId="{2BBBDEEE-8247-4984-ACB0-CD5A0F5E8D76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36C7FB4F-6463-4042-AE98-FD0CE7E75627}" type="presOf" srcId="{92EB0E81-ADEA-49D3-AD31-3B7BA174447C}" destId="{03F3FECC-A912-4918-B0B5-82A639D9E12E}" srcOrd="0" destOrd="0" presId="urn:microsoft.com/office/officeart/2005/8/layout/radial2"/>
    <dgm:cxn modelId="{F123B9FC-4D2C-4746-884A-5FE30639CB5F}" type="presOf" srcId="{65087384-9915-42C3-8D0B-63D45A86C64A}" destId="{BA41D32C-BB6B-4647-B7D0-C21CD0F30A48}" srcOrd="0" destOrd="0" presId="urn:microsoft.com/office/officeart/2005/8/layout/radial2"/>
    <dgm:cxn modelId="{4E955435-153E-4B58-89D9-460C7D9A7A16}" type="presOf" srcId="{306D4B9B-4FFA-4022-9109-0DE033ABAE5E}" destId="{2BD6340F-10FC-4ED3-813A-681908715D1E}" srcOrd="0" destOrd="0" presId="urn:microsoft.com/office/officeart/2005/8/layout/radial2"/>
    <dgm:cxn modelId="{E837A3BB-1199-4E52-86F2-A32CBF72BE59}" type="presOf" srcId="{C72552B9-3DBC-4551-B006-BD6F34B5B950}" destId="{03CCD714-3F25-4AFA-951C-07C6F903966F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90350479-4747-4F34-A5AB-BE62FF3B4981}" type="presOf" srcId="{1890C8C2-76C6-4C90-82A0-69E847B683EA}" destId="{5030A3E4-18CB-406D-96CE-0620FF2DE63D}" srcOrd="0" destOrd="0" presId="urn:microsoft.com/office/officeart/2005/8/layout/radial2"/>
    <dgm:cxn modelId="{579D1F4D-D6CA-4CEE-9970-226B7C4F239C}" type="presOf" srcId="{80C89FCA-D0AB-403D-956A-E03067E3FA54}" destId="{D0A65F3F-6CB2-46BB-8CD8-895F8A5C9436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B3121089-4661-410B-BA41-6C73F4B463A8}" type="presOf" srcId="{CF1B0846-FDD6-4012-B08D-34D945DA02F7}" destId="{C36D02CF-6F37-4889-B39C-47ADF7D04965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DFD038A4-5F4F-40E2-BD6A-927578236C8F}" type="presParOf" srcId="{2BBBDEEE-8247-4984-ACB0-CD5A0F5E8D76}" destId="{F1F1ABC9-AABD-46D4-A95C-F26C6B90D2BE}" srcOrd="0" destOrd="0" presId="urn:microsoft.com/office/officeart/2005/8/layout/radial2"/>
    <dgm:cxn modelId="{45DD5F92-6B9D-45F5-9AB3-C1848800878D}" type="presParOf" srcId="{F1F1ABC9-AABD-46D4-A95C-F26C6B90D2BE}" destId="{CA0D966A-87E0-44F8-A750-15BF04C4EC36}" srcOrd="0" destOrd="0" presId="urn:microsoft.com/office/officeart/2005/8/layout/radial2"/>
    <dgm:cxn modelId="{353E3070-A86D-40C8-A896-A189F71506CF}" type="presParOf" srcId="{CA0D966A-87E0-44F8-A750-15BF04C4EC36}" destId="{D617A643-006C-4ADA-A6F8-45A64520D221}" srcOrd="0" destOrd="0" presId="urn:microsoft.com/office/officeart/2005/8/layout/radial2"/>
    <dgm:cxn modelId="{A12F3013-0919-4C6B-AC9B-B3925AC21832}" type="presParOf" srcId="{CA0D966A-87E0-44F8-A750-15BF04C4EC36}" destId="{292A2FD4-357E-47BC-8C8F-F26E8EA37847}" srcOrd="1" destOrd="0" presId="urn:microsoft.com/office/officeart/2005/8/layout/radial2"/>
    <dgm:cxn modelId="{74A68385-F114-43E6-AF90-C217419EA58F}" type="presParOf" srcId="{F1F1ABC9-AABD-46D4-A95C-F26C6B90D2BE}" destId="{8A624B2C-300A-4B0C-A20A-760C4A632A00}" srcOrd="1" destOrd="0" presId="urn:microsoft.com/office/officeart/2005/8/layout/radial2"/>
    <dgm:cxn modelId="{8684AC1C-49F8-4814-AD4F-7FDC41763E19}" type="presParOf" srcId="{F1F1ABC9-AABD-46D4-A95C-F26C6B90D2BE}" destId="{9E52E79A-0190-4433-AF14-4B23590526C0}" srcOrd="2" destOrd="0" presId="urn:microsoft.com/office/officeart/2005/8/layout/radial2"/>
    <dgm:cxn modelId="{E0021EB3-A8D0-4422-A21D-1AA017F9CCCE}" type="presParOf" srcId="{9E52E79A-0190-4433-AF14-4B23590526C0}" destId="{D602F654-AC39-4157-868D-68461AD727FE}" srcOrd="0" destOrd="0" presId="urn:microsoft.com/office/officeart/2005/8/layout/radial2"/>
    <dgm:cxn modelId="{8B29A02A-ABD7-471E-81C7-222D98D777B8}" type="presParOf" srcId="{9E52E79A-0190-4433-AF14-4B23590526C0}" destId="{328C01DE-2B42-498C-A84B-AC071AEAF8B5}" srcOrd="1" destOrd="0" presId="urn:microsoft.com/office/officeart/2005/8/layout/radial2"/>
    <dgm:cxn modelId="{1DD35F00-762A-40BA-996F-5AB836B81B26}" type="presParOf" srcId="{F1F1ABC9-AABD-46D4-A95C-F26C6B90D2BE}" destId="{BA41D32C-BB6B-4647-B7D0-C21CD0F30A48}" srcOrd="3" destOrd="0" presId="urn:microsoft.com/office/officeart/2005/8/layout/radial2"/>
    <dgm:cxn modelId="{92D8D5AD-99A1-4AA0-883C-B7B1100A0FD4}" type="presParOf" srcId="{F1F1ABC9-AABD-46D4-A95C-F26C6B90D2BE}" destId="{16159BAF-1CF6-4F5F-9EAD-ED92DD9D464A}" srcOrd="4" destOrd="0" presId="urn:microsoft.com/office/officeart/2005/8/layout/radial2"/>
    <dgm:cxn modelId="{831D1171-52C6-4566-80F0-A3DEE51B5987}" type="presParOf" srcId="{16159BAF-1CF6-4F5F-9EAD-ED92DD9D464A}" destId="{03F3FECC-A912-4918-B0B5-82A639D9E12E}" srcOrd="0" destOrd="0" presId="urn:microsoft.com/office/officeart/2005/8/layout/radial2"/>
    <dgm:cxn modelId="{0C40AB92-F3F3-4B87-AF74-5C821454B283}" type="presParOf" srcId="{16159BAF-1CF6-4F5F-9EAD-ED92DD9D464A}" destId="{0931A590-E93B-48D3-A583-7DE7ED318359}" srcOrd="1" destOrd="0" presId="urn:microsoft.com/office/officeart/2005/8/layout/radial2"/>
    <dgm:cxn modelId="{BCDE8804-4EA3-4DCF-87AF-A99181D1C075}" type="presParOf" srcId="{F1F1ABC9-AABD-46D4-A95C-F26C6B90D2BE}" destId="{603E8022-820B-4753-BF0E-BA1CC2D970B3}" srcOrd="5" destOrd="0" presId="urn:microsoft.com/office/officeart/2005/8/layout/radial2"/>
    <dgm:cxn modelId="{81E6418A-2C00-47FB-A880-1DC0EB2C5B85}" type="presParOf" srcId="{F1F1ABC9-AABD-46D4-A95C-F26C6B90D2BE}" destId="{327A6555-E872-4A47-B6DC-5F4ACD63221B}" srcOrd="6" destOrd="0" presId="urn:microsoft.com/office/officeart/2005/8/layout/radial2"/>
    <dgm:cxn modelId="{E6FEECD2-FBD2-44A9-9CE9-14D058254146}" type="presParOf" srcId="{327A6555-E872-4A47-B6DC-5F4ACD63221B}" destId="{2BD6340F-10FC-4ED3-813A-681908715D1E}" srcOrd="0" destOrd="0" presId="urn:microsoft.com/office/officeart/2005/8/layout/radial2"/>
    <dgm:cxn modelId="{4EC71BBD-D6BD-4520-9E44-7FD9CF93A4AC}" type="presParOf" srcId="{327A6555-E872-4A47-B6DC-5F4ACD63221B}" destId="{FC7AE47A-E815-49A5-A125-FC3584EA26B9}" srcOrd="1" destOrd="0" presId="urn:microsoft.com/office/officeart/2005/8/layout/radial2"/>
    <dgm:cxn modelId="{B9C59791-9F17-47EB-B7C2-A0FEBF0BD943}" type="presParOf" srcId="{F1F1ABC9-AABD-46D4-A95C-F26C6B90D2BE}" destId="{D0A65F3F-6CB2-46BB-8CD8-895F8A5C9436}" srcOrd="7" destOrd="0" presId="urn:microsoft.com/office/officeart/2005/8/layout/radial2"/>
    <dgm:cxn modelId="{D7FD664C-78A4-48A9-B28A-A44234E5FEB8}" type="presParOf" srcId="{F1F1ABC9-AABD-46D4-A95C-F26C6B90D2BE}" destId="{1AF3C26C-7E37-4A46-A3CB-B4E6333CB9D3}" srcOrd="8" destOrd="0" presId="urn:microsoft.com/office/officeart/2005/8/layout/radial2"/>
    <dgm:cxn modelId="{BD05081E-A037-4812-B63B-BA95B9418D41}" type="presParOf" srcId="{1AF3C26C-7E37-4A46-A3CB-B4E6333CB9D3}" destId="{5030A3E4-18CB-406D-96CE-0620FF2DE63D}" srcOrd="0" destOrd="0" presId="urn:microsoft.com/office/officeart/2005/8/layout/radial2"/>
    <dgm:cxn modelId="{A97B64D2-3C13-4EA3-9815-58F0CE04B07F}" type="presParOf" srcId="{1AF3C26C-7E37-4A46-A3CB-B4E6333CB9D3}" destId="{8B941A6B-5E58-49E6-A787-79B02548BD44}" srcOrd="1" destOrd="0" presId="urn:microsoft.com/office/officeart/2005/8/layout/radial2"/>
    <dgm:cxn modelId="{7E5AB3E7-0579-4254-A793-479DF741928C}" type="presParOf" srcId="{F1F1ABC9-AABD-46D4-A95C-F26C6B90D2BE}" destId="{03CCD714-3F25-4AFA-951C-07C6F903966F}" srcOrd="9" destOrd="0" presId="urn:microsoft.com/office/officeart/2005/8/layout/radial2"/>
    <dgm:cxn modelId="{B9254563-B74C-432E-801B-F0D532648086}" type="presParOf" srcId="{F1F1ABC9-AABD-46D4-A95C-F26C6B90D2BE}" destId="{FEC800A3-6914-441E-A151-062AB4DB72F8}" srcOrd="10" destOrd="0" presId="urn:microsoft.com/office/officeart/2005/8/layout/radial2"/>
    <dgm:cxn modelId="{9FBA8AD9-B0F6-427B-976E-494D4D9CF51F}" type="presParOf" srcId="{FEC800A3-6914-441E-A151-062AB4DB72F8}" destId="{C36D02CF-6F37-4889-B39C-47ADF7D04965}" srcOrd="0" destOrd="0" presId="urn:microsoft.com/office/officeart/2005/8/layout/radial2"/>
    <dgm:cxn modelId="{88C61C40-0D0D-44EF-9AD6-B52315727D23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Переключение </a:t>
          </a:r>
        </a:p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20EF11-AAF2-4EAD-94B4-1F7B091148F8}" type="presOf" srcId="{92EB0E81-ADEA-49D3-AD31-3B7BA174447C}" destId="{03F3FECC-A912-4918-B0B5-82A639D9E12E}" srcOrd="0" destOrd="0" presId="urn:microsoft.com/office/officeart/2005/8/layout/radial2"/>
    <dgm:cxn modelId="{613873E3-5141-4B2E-A98B-C3347AC3466D}" type="presOf" srcId="{D7F5A9C2-DE58-414A-B978-162D7CAB3F8B}" destId="{603E8022-820B-4753-BF0E-BA1CC2D970B3}" srcOrd="0" destOrd="0" presId="urn:microsoft.com/office/officeart/2005/8/layout/radial2"/>
    <dgm:cxn modelId="{20824594-C729-4671-9930-A33718A542CE}" type="presOf" srcId="{1890C8C2-76C6-4C90-82A0-69E847B683EA}" destId="{5030A3E4-18CB-406D-96CE-0620FF2DE63D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11E01A2D-E466-4852-834B-92FB82852C7B}" type="presOf" srcId="{6A2E9DCB-182B-45EE-9E1E-99F0DDEE592E}" destId="{2BBBDEEE-8247-4984-ACB0-CD5A0F5E8D76}" srcOrd="0" destOrd="0" presId="urn:microsoft.com/office/officeart/2005/8/layout/radial2"/>
    <dgm:cxn modelId="{717E8025-052A-4F64-B51A-6985DD9109FC}" type="presOf" srcId="{65087384-9915-42C3-8D0B-63D45A86C64A}" destId="{BA41D32C-BB6B-4647-B7D0-C21CD0F30A48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04DF2917-BDBB-4F5B-89DB-DE83A6CC5BE3}" type="presOf" srcId="{80C89FCA-D0AB-403D-956A-E03067E3FA54}" destId="{D0A65F3F-6CB2-46BB-8CD8-895F8A5C9436}" srcOrd="0" destOrd="0" presId="urn:microsoft.com/office/officeart/2005/8/layout/radial2"/>
    <dgm:cxn modelId="{6CF77664-AFB1-41F6-83E7-1506E3B4B7E6}" type="presOf" srcId="{306D4B9B-4FFA-4022-9109-0DE033ABAE5E}" destId="{2BD6340F-10FC-4ED3-813A-681908715D1E}" srcOrd="0" destOrd="0" presId="urn:microsoft.com/office/officeart/2005/8/layout/radial2"/>
    <dgm:cxn modelId="{433513B3-8DDA-42B9-B4A9-37782ED15F25}" type="presOf" srcId="{46FD6788-F81D-409F-8DE4-3F7069E48ADB}" destId="{D602F654-AC39-4157-868D-68461AD727FE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B85F32C2-93AC-4CCC-81A3-50B0C685F617}" type="presOf" srcId="{36C5B750-F23D-4E74-B26B-AA4AF54F74F2}" destId="{8A624B2C-300A-4B0C-A20A-760C4A632A00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A8FC3B3F-3DB6-4319-BC3A-6146C41622A6}" type="presOf" srcId="{CF1B0846-FDD6-4012-B08D-34D945DA02F7}" destId="{C36D02CF-6F37-4889-B39C-47ADF7D04965}" srcOrd="0" destOrd="0" presId="urn:microsoft.com/office/officeart/2005/8/layout/radial2"/>
    <dgm:cxn modelId="{9367E50E-7B58-4B8F-A975-E28B16DA31CF}" type="presOf" srcId="{C72552B9-3DBC-4551-B006-BD6F34B5B950}" destId="{03CCD714-3F25-4AFA-951C-07C6F903966F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B499CCE4-75D3-40CF-AD0C-6F187FC68A87}" type="presParOf" srcId="{2BBBDEEE-8247-4984-ACB0-CD5A0F5E8D76}" destId="{F1F1ABC9-AABD-46D4-A95C-F26C6B90D2BE}" srcOrd="0" destOrd="0" presId="urn:microsoft.com/office/officeart/2005/8/layout/radial2"/>
    <dgm:cxn modelId="{CD566A54-5B37-4F30-A532-6532A009ACDF}" type="presParOf" srcId="{F1F1ABC9-AABD-46D4-A95C-F26C6B90D2BE}" destId="{CA0D966A-87E0-44F8-A750-15BF04C4EC36}" srcOrd="0" destOrd="0" presId="urn:microsoft.com/office/officeart/2005/8/layout/radial2"/>
    <dgm:cxn modelId="{9357F50B-C13B-431B-BF23-24D7215B81EF}" type="presParOf" srcId="{CA0D966A-87E0-44F8-A750-15BF04C4EC36}" destId="{D617A643-006C-4ADA-A6F8-45A64520D221}" srcOrd="0" destOrd="0" presId="urn:microsoft.com/office/officeart/2005/8/layout/radial2"/>
    <dgm:cxn modelId="{A6CD2234-2F20-49A4-B714-F00A1AF8A82F}" type="presParOf" srcId="{CA0D966A-87E0-44F8-A750-15BF04C4EC36}" destId="{292A2FD4-357E-47BC-8C8F-F26E8EA37847}" srcOrd="1" destOrd="0" presId="urn:microsoft.com/office/officeart/2005/8/layout/radial2"/>
    <dgm:cxn modelId="{5D37943B-A9B1-45BB-848F-A53BB95C84C6}" type="presParOf" srcId="{F1F1ABC9-AABD-46D4-A95C-F26C6B90D2BE}" destId="{8A624B2C-300A-4B0C-A20A-760C4A632A00}" srcOrd="1" destOrd="0" presId="urn:microsoft.com/office/officeart/2005/8/layout/radial2"/>
    <dgm:cxn modelId="{D09E4088-9346-4D92-ABBA-C0A6D9D28439}" type="presParOf" srcId="{F1F1ABC9-AABD-46D4-A95C-F26C6B90D2BE}" destId="{9E52E79A-0190-4433-AF14-4B23590526C0}" srcOrd="2" destOrd="0" presId="urn:microsoft.com/office/officeart/2005/8/layout/radial2"/>
    <dgm:cxn modelId="{18FC2917-EC21-42AF-A081-3F6564221246}" type="presParOf" srcId="{9E52E79A-0190-4433-AF14-4B23590526C0}" destId="{D602F654-AC39-4157-868D-68461AD727FE}" srcOrd="0" destOrd="0" presId="urn:microsoft.com/office/officeart/2005/8/layout/radial2"/>
    <dgm:cxn modelId="{3AF205DE-3D80-47C4-89BA-A42880916668}" type="presParOf" srcId="{9E52E79A-0190-4433-AF14-4B23590526C0}" destId="{328C01DE-2B42-498C-A84B-AC071AEAF8B5}" srcOrd="1" destOrd="0" presId="urn:microsoft.com/office/officeart/2005/8/layout/radial2"/>
    <dgm:cxn modelId="{AC2D6915-3A7D-40FD-ACAA-CEF48C18A8B5}" type="presParOf" srcId="{F1F1ABC9-AABD-46D4-A95C-F26C6B90D2BE}" destId="{BA41D32C-BB6B-4647-B7D0-C21CD0F30A48}" srcOrd="3" destOrd="0" presId="urn:microsoft.com/office/officeart/2005/8/layout/radial2"/>
    <dgm:cxn modelId="{34D263FE-3200-47A8-A4EF-FA777CB8B005}" type="presParOf" srcId="{F1F1ABC9-AABD-46D4-A95C-F26C6B90D2BE}" destId="{16159BAF-1CF6-4F5F-9EAD-ED92DD9D464A}" srcOrd="4" destOrd="0" presId="urn:microsoft.com/office/officeart/2005/8/layout/radial2"/>
    <dgm:cxn modelId="{DE36EE01-8979-4FBB-88A6-EDFDD470218D}" type="presParOf" srcId="{16159BAF-1CF6-4F5F-9EAD-ED92DD9D464A}" destId="{03F3FECC-A912-4918-B0B5-82A639D9E12E}" srcOrd="0" destOrd="0" presId="urn:microsoft.com/office/officeart/2005/8/layout/radial2"/>
    <dgm:cxn modelId="{2F6C9AC4-967A-412A-BB71-7CE43D6C2B08}" type="presParOf" srcId="{16159BAF-1CF6-4F5F-9EAD-ED92DD9D464A}" destId="{0931A590-E93B-48D3-A583-7DE7ED318359}" srcOrd="1" destOrd="0" presId="urn:microsoft.com/office/officeart/2005/8/layout/radial2"/>
    <dgm:cxn modelId="{ABDEE329-5F0A-47A9-A25E-3ED9DCE1C01D}" type="presParOf" srcId="{F1F1ABC9-AABD-46D4-A95C-F26C6B90D2BE}" destId="{603E8022-820B-4753-BF0E-BA1CC2D970B3}" srcOrd="5" destOrd="0" presId="urn:microsoft.com/office/officeart/2005/8/layout/radial2"/>
    <dgm:cxn modelId="{D85C20D1-482C-4434-ACB2-F3B2ED32A87F}" type="presParOf" srcId="{F1F1ABC9-AABD-46D4-A95C-F26C6B90D2BE}" destId="{327A6555-E872-4A47-B6DC-5F4ACD63221B}" srcOrd="6" destOrd="0" presId="urn:microsoft.com/office/officeart/2005/8/layout/radial2"/>
    <dgm:cxn modelId="{B953CA2B-82B7-437B-A36A-14EC1B6F2062}" type="presParOf" srcId="{327A6555-E872-4A47-B6DC-5F4ACD63221B}" destId="{2BD6340F-10FC-4ED3-813A-681908715D1E}" srcOrd="0" destOrd="0" presId="urn:microsoft.com/office/officeart/2005/8/layout/radial2"/>
    <dgm:cxn modelId="{1C048B3D-818D-425D-91FC-0B018759B4F2}" type="presParOf" srcId="{327A6555-E872-4A47-B6DC-5F4ACD63221B}" destId="{FC7AE47A-E815-49A5-A125-FC3584EA26B9}" srcOrd="1" destOrd="0" presId="urn:microsoft.com/office/officeart/2005/8/layout/radial2"/>
    <dgm:cxn modelId="{5B53D361-809A-4B6A-819E-9B3BB4EC264B}" type="presParOf" srcId="{F1F1ABC9-AABD-46D4-A95C-F26C6B90D2BE}" destId="{D0A65F3F-6CB2-46BB-8CD8-895F8A5C9436}" srcOrd="7" destOrd="0" presId="urn:microsoft.com/office/officeart/2005/8/layout/radial2"/>
    <dgm:cxn modelId="{B8309EBA-D683-46A8-9B0F-DDD0215CC4E9}" type="presParOf" srcId="{F1F1ABC9-AABD-46D4-A95C-F26C6B90D2BE}" destId="{1AF3C26C-7E37-4A46-A3CB-B4E6333CB9D3}" srcOrd="8" destOrd="0" presId="urn:microsoft.com/office/officeart/2005/8/layout/radial2"/>
    <dgm:cxn modelId="{8F3D3813-0437-467D-A4B2-DA9FE8423F5E}" type="presParOf" srcId="{1AF3C26C-7E37-4A46-A3CB-B4E6333CB9D3}" destId="{5030A3E4-18CB-406D-96CE-0620FF2DE63D}" srcOrd="0" destOrd="0" presId="urn:microsoft.com/office/officeart/2005/8/layout/radial2"/>
    <dgm:cxn modelId="{D8F8311B-B195-4AFA-B5DA-794BADE456BD}" type="presParOf" srcId="{1AF3C26C-7E37-4A46-A3CB-B4E6333CB9D3}" destId="{8B941A6B-5E58-49E6-A787-79B02548BD44}" srcOrd="1" destOrd="0" presId="urn:microsoft.com/office/officeart/2005/8/layout/radial2"/>
    <dgm:cxn modelId="{8EF22E74-221F-4A52-9158-1E1C0FD6AA60}" type="presParOf" srcId="{F1F1ABC9-AABD-46D4-A95C-F26C6B90D2BE}" destId="{03CCD714-3F25-4AFA-951C-07C6F903966F}" srcOrd="9" destOrd="0" presId="urn:microsoft.com/office/officeart/2005/8/layout/radial2"/>
    <dgm:cxn modelId="{13446DAA-CC02-4969-8B94-A36908AEBFD6}" type="presParOf" srcId="{F1F1ABC9-AABD-46D4-A95C-F26C6B90D2BE}" destId="{FEC800A3-6914-441E-A151-062AB4DB72F8}" srcOrd="10" destOrd="0" presId="urn:microsoft.com/office/officeart/2005/8/layout/radial2"/>
    <dgm:cxn modelId="{683516E7-ACB2-4B7B-972D-0D62C892DDD8}" type="presParOf" srcId="{FEC800A3-6914-441E-A151-062AB4DB72F8}" destId="{C36D02CF-6F37-4889-B39C-47ADF7D04965}" srcOrd="0" destOrd="0" presId="urn:microsoft.com/office/officeart/2005/8/layout/radial2"/>
    <dgm:cxn modelId="{5304F94D-31D3-4935-B30A-88FFCD1847D9}" type="presParOf" srcId="{FEC800A3-6914-441E-A151-062AB4DB72F8}" destId="{5118D5F7-97A9-46EB-86FC-FF25872CCD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24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00EA-1F2B-4DD3-9904-74894839C0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7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69101-0414-47F6-B445-94C723664E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5277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BAF87-F40E-43F3-8B49-939E44EACC5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0240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9587-47B4-4379-990F-893939BA332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6115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4CAE-F640-4579-8D55-60DCCBF986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7271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4998A-F426-41F4-89C5-17D01F14DBF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9119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9BCFE-BBAF-49D4-B47C-C042057CDD2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171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33C7-43A0-4D86-B90C-5F70D8E0BB2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8260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9D8F-85FA-446A-A08E-2C1197018CB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1921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52C0-C92C-46D1-AEF5-89E06656F4D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3728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48F0-FAB9-4087-966F-6824B5B957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3780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993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B83E-F331-4D4A-A3B8-D01AF41A82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1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CC7AA-DE76-49F5-884A-216A49ABF6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0221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08F3A-8E1F-4252-9466-EE953907811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1395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052D-6CE4-4187-A333-AF2954DDF3D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69818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28E1-2719-4E75-B686-9273DD5E62F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6946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36FFC-93D2-4752-B0BA-AF65F229C8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3379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1B19-AD6A-4D4E-AA6C-5D405559A63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7439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DA0B-545E-42F8-B238-E1BFD7309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7398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B57E-B61D-409A-BDF0-989E66A260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3263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5DA49-3482-4136-95B6-F3414FC5923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1327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6AC1C-EBC8-4809-BEE4-5C9227EA511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12502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931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CE185-B308-4F31-9839-0760E8C8C98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328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D0FAF-DAEF-4FCA-BF73-AEB0EFA9F7C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0902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E238-F8E4-46ED-95C0-EABDFBA5BA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2098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CEFAD-6111-4711-9F15-6FE7344C70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98836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FAC4-AB7C-48BE-8AB1-F61B6076EBA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41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0E9A8-0650-4332-9055-D74C8A4F8D7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149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5389E-8481-40E3-BEC2-784512D38F6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5959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038E-E2B3-43F9-B845-1B91B1C410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98581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1F95-6EBE-4738-8F5A-04BEF44F92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77677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0D31-8DD8-4D61-A176-417AD657BD2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63677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DFC4-E37F-4422-9CAB-4FA2A6EB63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841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smtClean="0"/>
              <a:t>Вставка рисунка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7B94EF-BB5D-4CCD-B50E-59F1505B88CE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013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smtClean="0">
              <a:solidFill>
                <a:srgbClr val="FFFFFF"/>
              </a:solidFill>
            </a:endParaRPr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13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13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13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9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4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14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14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0E9090-8F53-4DA9-AADA-0CDE911A2AB1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711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8" grpId="0"/>
      <p:bldP spid="10139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139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1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</a:endParaRPr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  <p:sp>
          <p:nvSpPr>
            <p:cNvPr id="983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</a:endParaRPr>
            </a:p>
          </p:txBody>
        </p:sp>
      </p:grpSp>
      <p:sp>
        <p:nvSpPr>
          <p:cNvPr id="983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44B16D-B4E1-4B5E-BF87-F53A275E8EE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83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073942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8" grpId="0"/>
      <p:bldP spid="983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83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83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21C3A-ABF8-4ED7-8E02-887557737ED6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1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21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21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800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21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921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921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773452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/>
      <p:bldP spid="9217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1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21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714488"/>
            <a:ext cx="8572560" cy="3286148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FF3399"/>
                </a:solidFill>
              </a:rPr>
              <a:t>Родительское собрание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u="sng" dirty="0" smtClean="0">
                <a:solidFill>
                  <a:schemeClr val="accent2"/>
                </a:solidFill>
              </a:rPr>
              <a:t>«Как помочь ребенку </a:t>
            </a:r>
            <a:br>
              <a:rPr lang="ru-RU" sz="4800" b="1" u="sng" dirty="0" smtClean="0">
                <a:solidFill>
                  <a:schemeClr val="accent2"/>
                </a:solidFill>
              </a:rPr>
            </a:br>
            <a:r>
              <a:rPr lang="ru-RU" sz="4800" b="1" u="sng" dirty="0" smtClean="0">
                <a:solidFill>
                  <a:schemeClr val="accent2"/>
                </a:solidFill>
              </a:rPr>
              <a:t>стать </a:t>
            </a:r>
            <a:br>
              <a:rPr lang="ru-RU" sz="4800" b="1" u="sng" dirty="0" smtClean="0">
                <a:solidFill>
                  <a:schemeClr val="accent2"/>
                </a:solidFill>
              </a:rPr>
            </a:br>
            <a:r>
              <a:rPr lang="ru-RU" sz="4800" b="1" u="sng" dirty="0" smtClean="0">
                <a:solidFill>
                  <a:schemeClr val="accent2"/>
                </a:solidFill>
              </a:rPr>
              <a:t>внимательным»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3928" y="5517233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2023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10482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9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Объём внимания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2800" cy="20399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Характеризуется </a:t>
            </a:r>
            <a:r>
              <a:rPr lang="ru-RU" dirty="0" err="1" smtClean="0"/>
              <a:t>количе</a:t>
            </a:r>
            <a:r>
              <a:rPr lang="ru-RU" dirty="0" smtClean="0"/>
              <a:t>-  </a:t>
            </a:r>
            <a:r>
              <a:rPr lang="ru-RU" dirty="0" err="1" smtClean="0"/>
              <a:t>ством</a:t>
            </a:r>
            <a:r>
              <a:rPr lang="ru-RU" dirty="0" smtClean="0"/>
              <a:t> одновременно </a:t>
            </a:r>
            <a:r>
              <a:rPr lang="ru-RU" dirty="0" err="1" smtClean="0"/>
              <a:t>восп-ринимаемых</a:t>
            </a:r>
            <a:r>
              <a:rPr lang="ru-RU" dirty="0" smtClean="0"/>
              <a:t> и                        удерживаемых в сознании объектов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8685213" y="1428736"/>
            <a:ext cx="458787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2800" cy="5214974"/>
          </a:xfrm>
        </p:spPr>
        <p:txBody>
          <a:bodyPr>
            <a:normAutofit/>
          </a:bodyPr>
          <a:lstStyle/>
          <a:p>
            <a:pPr marL="900113" indent="-900113">
              <a:buNone/>
            </a:pPr>
            <a:r>
              <a:rPr lang="ru-RU" dirty="0" smtClean="0"/>
              <a:t>          человеку легче </a:t>
            </a:r>
            <a:r>
              <a:rPr lang="ru-RU" dirty="0" err="1" smtClean="0"/>
              <a:t>сове-ршать</a:t>
            </a:r>
            <a:r>
              <a:rPr lang="ru-RU" dirty="0" smtClean="0"/>
              <a:t> операции      сравнения, анализа обобщения, </a:t>
            </a:r>
            <a:r>
              <a:rPr lang="ru-RU" dirty="0" err="1" smtClean="0"/>
              <a:t>класси-фикации</a:t>
            </a:r>
            <a:endParaRPr lang="ru-RU" dirty="0" smtClean="0"/>
          </a:p>
          <a:p>
            <a:pPr marL="900113" indent="-900113">
              <a:buNone/>
            </a:pPr>
            <a:r>
              <a:rPr lang="ru-RU" dirty="0" smtClean="0"/>
              <a:t>          человеку трудно </a:t>
            </a:r>
            <a:r>
              <a:rPr lang="ru-RU" dirty="0" err="1" smtClean="0"/>
              <a:t>од-новременно</a:t>
            </a:r>
            <a:r>
              <a:rPr lang="ru-RU" dirty="0" smtClean="0"/>
              <a:t> </a:t>
            </a:r>
            <a:r>
              <a:rPr lang="ru-RU" dirty="0" err="1" smtClean="0"/>
              <a:t>уви</a:t>
            </a:r>
            <a:r>
              <a:rPr lang="ru-RU" dirty="0" smtClean="0"/>
              <a:t>-     деть, осознать все   необходимые приз- </a:t>
            </a:r>
            <a:r>
              <a:rPr lang="ru-RU" dirty="0" err="1" smtClean="0"/>
              <a:t>наки</a:t>
            </a:r>
            <a:r>
              <a:rPr lang="ru-RU" dirty="0" smtClean="0"/>
              <a:t> вещей и </a:t>
            </a:r>
            <a:r>
              <a:rPr lang="ru-RU" dirty="0" err="1" smtClean="0"/>
              <a:t>явле</a:t>
            </a:r>
            <a:r>
              <a:rPr lang="ru-RU" dirty="0" smtClean="0"/>
              <a:t>- </a:t>
            </a:r>
            <a:r>
              <a:rPr lang="ru-RU" dirty="0" err="1" smtClean="0"/>
              <a:t>ний</a:t>
            </a:r>
            <a:r>
              <a:rPr lang="ru-RU" dirty="0" smtClean="0"/>
              <a:t>, тогда ошибки в решении </a:t>
            </a:r>
            <a:r>
              <a:rPr lang="ru-RU" dirty="0" err="1" smtClean="0"/>
              <a:t>поставлен-ной</a:t>
            </a:r>
            <a:r>
              <a:rPr lang="ru-RU" dirty="0" smtClean="0"/>
              <a:t> задачи весьма  вероятны</a:t>
            </a:r>
          </a:p>
          <a:p>
            <a:pPr marL="900113" indent="-900113">
              <a:buNone/>
            </a:pP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857752" y="1643050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929190" y="3571876"/>
            <a:ext cx="484632" cy="5497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S\Мои документы\Мои рисунки\Образование\j04173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413125"/>
            <a:ext cx="3489325" cy="34448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build="p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Устойчивость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042800" cy="23288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Возможность </a:t>
            </a:r>
            <a:r>
              <a:rPr lang="ru-RU" dirty="0" err="1" smtClean="0"/>
              <a:t>длитель-ного</a:t>
            </a:r>
            <a:r>
              <a:rPr lang="ru-RU" dirty="0" smtClean="0"/>
              <a:t> сосредоточения  на одном и том же       объекте, одной и той   же проблеме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1200" y="1571612"/>
            <a:ext cx="4042800" cy="4525963"/>
          </a:xfrm>
        </p:spPr>
        <p:txBody>
          <a:bodyPr/>
          <a:lstStyle/>
          <a:p>
            <a:pPr marL="800100" indent="-442913">
              <a:buNone/>
            </a:pPr>
            <a:r>
              <a:rPr lang="ru-RU" dirty="0" smtClean="0"/>
              <a:t>      человек с устой- </a:t>
            </a:r>
            <a:r>
              <a:rPr lang="ru-RU" dirty="0" err="1" smtClean="0"/>
              <a:t>чивым</a:t>
            </a:r>
            <a:r>
              <a:rPr lang="ru-RU" dirty="0" smtClean="0"/>
              <a:t> вниманием может долго         работать, не </a:t>
            </a:r>
            <a:r>
              <a:rPr lang="ru-RU" dirty="0" err="1" smtClean="0"/>
              <a:t>отв</a:t>
            </a:r>
            <a:r>
              <a:rPr lang="ru-RU" dirty="0" smtClean="0"/>
              <a:t>- </a:t>
            </a:r>
            <a:r>
              <a:rPr lang="ru-RU" dirty="0" err="1" smtClean="0"/>
              <a:t>лекаясь</a:t>
            </a:r>
            <a:r>
              <a:rPr lang="ru-RU" dirty="0" smtClean="0"/>
              <a:t> ему </a:t>
            </a:r>
            <a:r>
              <a:rPr lang="ru-RU" dirty="0" err="1" smtClean="0"/>
              <a:t>нра</a:t>
            </a:r>
            <a:r>
              <a:rPr lang="ru-RU" dirty="0" smtClean="0"/>
              <a:t>- </a:t>
            </a:r>
            <a:r>
              <a:rPr lang="ru-RU" dirty="0" err="1" smtClean="0"/>
              <a:t>вится</a:t>
            </a:r>
            <a:r>
              <a:rPr lang="ru-RU" dirty="0" smtClean="0"/>
              <a:t> длительная напряжённая </a:t>
            </a:r>
            <a:r>
              <a:rPr lang="ru-RU" dirty="0" err="1" smtClean="0"/>
              <a:t>ра</a:t>
            </a:r>
            <a:r>
              <a:rPr lang="ru-RU" dirty="0" smtClean="0"/>
              <a:t>- бота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072066" y="16430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S\Мои документы\Мои рисунки\Образование\j04097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000372"/>
            <a:ext cx="260032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857884" y="4429132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Одновременное </a:t>
            </a:r>
            <a:r>
              <a:rPr lang="ru-RU" dirty="0" err="1" smtClean="0"/>
              <a:t>внима</a:t>
            </a:r>
            <a:r>
              <a:rPr lang="ru-RU" dirty="0" smtClean="0"/>
              <a:t>- </a:t>
            </a:r>
            <a:r>
              <a:rPr lang="ru-RU" dirty="0" err="1" smtClean="0"/>
              <a:t>ние</a:t>
            </a:r>
            <a:r>
              <a:rPr lang="ru-RU" dirty="0" smtClean="0"/>
              <a:t> к двум или </a:t>
            </a:r>
            <a:r>
              <a:rPr lang="ru-RU" dirty="0" err="1" smtClean="0"/>
              <a:t>несколь</a:t>
            </a:r>
            <a:r>
              <a:rPr lang="ru-RU" dirty="0" smtClean="0"/>
              <a:t>-   </a:t>
            </a:r>
            <a:r>
              <a:rPr lang="ru-RU" dirty="0" err="1" smtClean="0"/>
              <a:t>ким</a:t>
            </a:r>
            <a:r>
              <a:rPr lang="ru-RU" dirty="0" smtClean="0"/>
              <a:t> объектам при одно- временном выполнении действий с ним или </a:t>
            </a:r>
            <a:r>
              <a:rPr lang="ru-RU" dirty="0" err="1" smtClean="0"/>
              <a:t>наб-людение</a:t>
            </a:r>
            <a:r>
              <a:rPr lang="ru-RU" dirty="0" smtClean="0"/>
              <a:t> за ними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 fontScale="92500" lnSpcReduction="10000"/>
          </a:bodyPr>
          <a:lstStyle/>
          <a:p>
            <a:pPr marL="1171575" indent="0">
              <a:buNone/>
            </a:pPr>
            <a:r>
              <a:rPr lang="ru-RU" dirty="0" smtClean="0"/>
              <a:t>Легко или с тру-   дом ребёнку уда -</a:t>
            </a:r>
            <a:r>
              <a:rPr lang="ru-RU" dirty="0" err="1" smtClean="0"/>
              <a:t>ётся</a:t>
            </a:r>
            <a:r>
              <a:rPr lang="ru-RU" dirty="0" smtClean="0"/>
              <a:t> делать нес-  </a:t>
            </a:r>
            <a:r>
              <a:rPr lang="ru-RU" dirty="0" err="1" smtClean="0"/>
              <a:t>колько</a:t>
            </a:r>
            <a:r>
              <a:rPr lang="ru-RU" dirty="0" smtClean="0"/>
              <a:t> дел </a:t>
            </a:r>
            <a:r>
              <a:rPr lang="ru-RU" dirty="0" err="1" smtClean="0"/>
              <a:t>однов-ременно</a:t>
            </a:r>
            <a:r>
              <a:rPr lang="ru-RU" dirty="0" smtClean="0"/>
              <a:t>: писать   письмо и </a:t>
            </a:r>
            <a:r>
              <a:rPr lang="ru-RU" dirty="0" err="1" smtClean="0"/>
              <a:t>разгова-ривать</a:t>
            </a:r>
            <a:r>
              <a:rPr lang="ru-RU" dirty="0" smtClean="0"/>
              <a:t>, решать </a:t>
            </a:r>
            <a:r>
              <a:rPr lang="ru-RU" dirty="0" err="1" smtClean="0"/>
              <a:t>за-дачу</a:t>
            </a:r>
            <a:r>
              <a:rPr lang="ru-RU" dirty="0" smtClean="0"/>
              <a:t> и отвечать   на вопросы, </a:t>
            </a:r>
            <a:r>
              <a:rPr lang="ru-RU" dirty="0" err="1" smtClean="0"/>
              <a:t>зани-маться</a:t>
            </a:r>
            <a:r>
              <a:rPr lang="ru-RU" dirty="0" smtClean="0"/>
              <a:t> работой и наблюдать за </a:t>
            </a:r>
            <a:r>
              <a:rPr lang="ru-RU" dirty="0" err="1" smtClean="0"/>
              <a:t>ок</a:t>
            </a:r>
            <a:r>
              <a:rPr lang="ru-RU" dirty="0" smtClean="0"/>
              <a:t>- </a:t>
            </a:r>
            <a:r>
              <a:rPr lang="ru-RU" dirty="0" err="1" smtClean="0"/>
              <a:t>ружающими</a:t>
            </a:r>
            <a:r>
              <a:rPr lang="ru-RU" dirty="0" smtClean="0"/>
              <a:t> и т.п.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786314" y="150017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Documents and Settings\S\Мои документы\Мои рисунки\Образование\j029497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714752"/>
            <a:ext cx="2236793" cy="271464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3714744" y="5815584"/>
            <a:ext cx="1042416" cy="82812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857884" y="4429132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Переключение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Перемещение внимания с одного объекта  на      другой или с одной </a:t>
            </a:r>
            <a:r>
              <a:rPr lang="ru-RU" dirty="0" err="1" smtClean="0"/>
              <a:t>дея</a:t>
            </a:r>
            <a:r>
              <a:rPr lang="ru-RU" dirty="0" smtClean="0"/>
              <a:t>- </a:t>
            </a:r>
            <a:r>
              <a:rPr lang="ru-RU" dirty="0" err="1" smtClean="0"/>
              <a:t>тельности</a:t>
            </a:r>
            <a:r>
              <a:rPr lang="ru-RU" dirty="0" smtClean="0"/>
              <a:t> на другую в   связи с постановкой но- вой задачи.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985838" indent="0">
              <a:buNone/>
            </a:pPr>
            <a:r>
              <a:rPr lang="ru-RU" dirty="0" smtClean="0"/>
              <a:t>Насколько быстро ребёнок </a:t>
            </a:r>
            <a:r>
              <a:rPr lang="ru-RU" dirty="0" err="1" smtClean="0"/>
              <a:t>перехо</a:t>
            </a:r>
            <a:r>
              <a:rPr lang="ru-RU" dirty="0" smtClean="0"/>
              <a:t>-  </a:t>
            </a:r>
            <a:r>
              <a:rPr lang="ru-RU" dirty="0" err="1" smtClean="0"/>
              <a:t>дит</a:t>
            </a:r>
            <a:r>
              <a:rPr lang="ru-RU" dirty="0" smtClean="0"/>
              <a:t> от одного за- </a:t>
            </a:r>
            <a:r>
              <a:rPr lang="ru-RU" dirty="0" err="1" smtClean="0"/>
              <a:t>нятия</a:t>
            </a:r>
            <a:r>
              <a:rPr lang="ru-RU" dirty="0" smtClean="0"/>
              <a:t> </a:t>
            </a:r>
            <a:r>
              <a:rPr lang="ru-RU" smtClean="0"/>
              <a:t>к другому,   </a:t>
            </a:r>
            <a:r>
              <a:rPr lang="ru-RU" dirty="0" smtClean="0"/>
              <a:t>легко ли начинает новое дело, </a:t>
            </a:r>
            <a:r>
              <a:rPr lang="ru-RU" dirty="0" err="1" smtClean="0"/>
              <a:t>втяги-вается</a:t>
            </a:r>
            <a:r>
              <a:rPr lang="ru-RU" dirty="0" smtClean="0"/>
              <a:t> в работу,  может ли быстро  закончить какое-  либо занятие или постоянно </a:t>
            </a:r>
            <a:r>
              <a:rPr lang="ru-RU" dirty="0" err="1" smtClean="0"/>
              <a:t>возвра-щается</a:t>
            </a:r>
            <a:r>
              <a:rPr lang="ru-RU" dirty="0" smtClean="0"/>
              <a:t> к нему в   своих мыслях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714876" y="17144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S\Мои документы\Мои рисунки\Образование\j0398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571876"/>
            <a:ext cx="2320929" cy="2598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внимание родит собрание\9794_html_m1dad9e4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78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71612"/>
            <a:ext cx="8784976" cy="5097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Внимание </a:t>
            </a:r>
            <a:r>
              <a:rPr lang="ru-RU" sz="5400" dirty="0">
                <a:latin typeface="Times New Roman"/>
                <a:ea typeface="Times New Roman"/>
              </a:rPr>
              <a:t>– это не раз </a:t>
            </a:r>
            <a:endParaRPr lang="ru-RU" sz="5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и навсегда </a:t>
            </a:r>
            <a:r>
              <a:rPr lang="ru-RU" sz="5400" dirty="0">
                <a:latin typeface="Times New Roman"/>
                <a:ea typeface="Times New Roman"/>
              </a:rPr>
              <a:t>данное качество. </a:t>
            </a:r>
            <a:endParaRPr lang="ru-RU" sz="5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Внимание </a:t>
            </a:r>
            <a:r>
              <a:rPr lang="ru-RU" sz="5400" dirty="0">
                <a:latin typeface="Times New Roman"/>
                <a:ea typeface="Times New Roman"/>
              </a:rPr>
              <a:t>можно и нужно </a:t>
            </a:r>
            <a:endParaRPr lang="ru-RU" sz="5400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/>
                <a:ea typeface="Times New Roman"/>
              </a:rPr>
              <a:t>развивать</a:t>
            </a:r>
            <a:r>
              <a:rPr lang="ru-RU" sz="5400" dirty="0">
                <a:latin typeface="Times New Roman"/>
                <a:ea typeface="Times New Roman"/>
              </a:rPr>
              <a:t>!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691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358246" cy="198943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Результаты анкетирования родителей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1. часто ли ребёнок отвлекается во время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выполнения заданий.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2. можно ли назвать ребёнка сосредоточенным,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усидчивым, внимательным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789347"/>
              </p:ext>
            </p:extLst>
          </p:nvPr>
        </p:nvGraphicFramePr>
        <p:xfrm>
          <a:off x="1" y="2420888"/>
          <a:ext cx="91440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 «Я И МОЙ РЕБЕНОК»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71612"/>
            <a:ext cx="8784976" cy="50977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В </a:t>
            </a:r>
            <a:r>
              <a:rPr lang="ru-RU" dirty="0"/>
              <a:t>любой момент оставить свои дела и заняться ребенком?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Посоветоваться с ребенком, невзирая на его возраст?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Признаться ребенку в ошибке, совершенной по отношению к нему?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Извиниться перед ребенком в случае своей неправоты? 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Сохранить самообладание, даже если ребенок вывел вас из себя? 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Поставить себя на место ребенка? </a:t>
            </a:r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dirty="0"/>
              <a:t>. Поверить хотя бы на минуту, что вы - добрая фея (прекрасный принц)? </a:t>
            </a:r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ru-RU" dirty="0"/>
              <a:t>. Рассказать ребенку поучительный случай из детства, представляющий вас в невыгодном свете? 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dirty="0"/>
              <a:t>. Всегда воздерживаться от употребления слов и выражений, которые могут ранить ребенка? </a:t>
            </a:r>
          </a:p>
          <a:p>
            <a:pPr marL="0" indent="0">
              <a:buNone/>
            </a:pPr>
            <a:r>
              <a:rPr lang="ru-RU" dirty="0" smtClean="0"/>
              <a:t>10</a:t>
            </a:r>
            <a:r>
              <a:rPr lang="ru-RU" dirty="0"/>
              <a:t>. Пообещать ребенку исполнить его желание за хорошее поведение? </a:t>
            </a:r>
          </a:p>
          <a:p>
            <a:pPr marL="0" indent="0">
              <a:buNone/>
            </a:pPr>
            <a:r>
              <a:rPr lang="ru-RU" dirty="0" smtClean="0"/>
              <a:t>11</a:t>
            </a:r>
            <a:r>
              <a:rPr lang="ru-RU" dirty="0"/>
              <a:t>. Выделить ребенку день, когда он может делать, что желает, и вести себя, как хочет и ни во что не вмешиваться? </a:t>
            </a:r>
          </a:p>
          <a:p>
            <a:pPr marL="0" indent="0">
              <a:buNone/>
            </a:pPr>
            <a:r>
              <a:rPr lang="ru-RU" dirty="0" smtClean="0"/>
              <a:t>12</a:t>
            </a:r>
            <a:r>
              <a:rPr lang="ru-RU" dirty="0"/>
              <a:t>. Не прореагировать, если ваш ребенок ударил, грубо толкнул или просто незаслуженно обидел другого ребенка? </a:t>
            </a:r>
          </a:p>
          <a:p>
            <a:pPr marL="0" indent="0">
              <a:buNone/>
            </a:pPr>
            <a:r>
              <a:rPr lang="ru-RU" dirty="0" smtClean="0"/>
              <a:t>13</a:t>
            </a:r>
            <a:r>
              <a:rPr lang="ru-RU" dirty="0"/>
              <a:t>. Устоять против детских просьб и слез, если вы уверены, что это каприз?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000375" y="357188"/>
            <a:ext cx="24780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0" u="sng" dirty="0" smtClean="0">
                <a:solidFill>
                  <a:srgbClr val="FFFFFF"/>
                </a:solidFill>
              </a:rPr>
              <a:t>Тест.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2000250" y="2286000"/>
            <a:ext cx="51355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u="sng" smtClean="0">
                <a:solidFill>
                  <a:srgbClr val="FFFFFF"/>
                </a:solidFill>
              </a:rPr>
              <a:t>Ключ к тесту</a:t>
            </a:r>
            <a:r>
              <a:rPr lang="ru-RU" altLang="ru-RU" sz="6000" smtClean="0">
                <a:solidFill>
                  <a:srgbClr val="FFFFFF"/>
                </a:solidFill>
              </a:rPr>
              <a:t>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FFFFFF"/>
                </a:solidFill>
              </a:rPr>
              <a:t>«А» - 3 очка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FFFFFF"/>
                </a:solidFill>
              </a:rPr>
              <a:t>«Б» - 2 очка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FFFFFF"/>
                </a:solidFill>
              </a:rPr>
              <a:t>«В» - 1 очко</a:t>
            </a:r>
          </a:p>
        </p:txBody>
      </p:sp>
    </p:spTree>
    <p:extLst>
      <p:ext uri="{BB962C8B-B14F-4D97-AF65-F5344CB8AC3E}">
        <p14:creationId xmlns:p14="http://schemas.microsoft.com/office/powerpoint/2010/main" val="2337718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Помогите вашим детям стать внимательными.</a:t>
            </a:r>
          </a:p>
          <a:p>
            <a:pPr lvl="0"/>
            <a:r>
              <a:rPr lang="ru-RU" dirty="0" smtClean="0"/>
              <a:t>Приобретайте, читайте и используйте книги, в которых     можно найти упражнения и игры, способствующие развитию внимания.</a:t>
            </a:r>
          </a:p>
          <a:p>
            <a:pPr lvl="0"/>
            <a:r>
              <a:rPr lang="ru-RU" dirty="0" smtClean="0"/>
              <a:t> Играйте вместе с детьми в различные игры,                     развивающие все свойства внимания.</a:t>
            </a:r>
          </a:p>
          <a:p>
            <a:pPr lvl="0"/>
            <a:r>
              <a:rPr lang="ru-RU" dirty="0" smtClean="0"/>
              <a:t>Научитесь играть в шахматы и шашки, ведь эти игры        называют «школой внимания».</a:t>
            </a:r>
          </a:p>
          <a:p>
            <a:pPr lvl="0"/>
            <a:r>
              <a:rPr lang="ru-RU" dirty="0" smtClean="0"/>
              <a:t>Не забывайте о спортивных и подвижных играх, </a:t>
            </a:r>
            <a:r>
              <a:rPr lang="ru-RU" dirty="0"/>
              <a:t> </a:t>
            </a:r>
            <a:r>
              <a:rPr lang="ru-RU" dirty="0" smtClean="0"/>
              <a:t>               благодаря которым можно развивать не только силу и ловкость,  но и внимание, воображение, быстроту мышления</a:t>
            </a:r>
          </a:p>
          <a:p>
            <a:pPr lvl="0"/>
            <a:r>
              <a:rPr lang="ru-RU" dirty="0" smtClean="0"/>
              <a:t>Учите детей быть наблюдательными – умеющими            замечать изменения, происходящие в окружающем мире,       видеть необычное - в обычном, незнакомое – в знакомом. </a:t>
            </a:r>
          </a:p>
        </p:txBody>
      </p:sp>
    </p:spTree>
    <p:extLst>
      <p:ext uri="{BB962C8B-B14F-4D97-AF65-F5344CB8AC3E}">
        <p14:creationId xmlns:p14="http://schemas.microsoft.com/office/powerpoint/2010/main" val="705465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207170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«Сегодня на родительском собрании   мы поняли, что внимание …»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7173" name="Picture 5" descr="C:\Documents and Settings\S\Мои документы\Мои рисунки\Образование\j00890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071810"/>
            <a:ext cx="2428892" cy="254953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6000" smtClean="0"/>
              <a:t>Продолжите фразу</a:t>
            </a:r>
          </a:p>
          <a:p>
            <a:pPr>
              <a:buFontTx/>
              <a:buNone/>
            </a:pPr>
            <a:r>
              <a:rPr lang="ru-RU" altLang="ru-RU" sz="6000" smtClean="0"/>
              <a:t> «Внимательный ребёнок – это ……..»</a:t>
            </a:r>
          </a:p>
        </p:txBody>
      </p:sp>
    </p:spTree>
    <p:extLst>
      <p:ext uri="{BB962C8B-B14F-4D97-AF65-F5344CB8AC3E}">
        <p14:creationId xmlns:p14="http://schemas.microsoft.com/office/powerpoint/2010/main" val="1764342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3819524" cy="6803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С.Я. Маршак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1071546"/>
            <a:ext cx="4714908" cy="535784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Жил человек рассеянный</a:t>
            </a:r>
          </a:p>
          <a:p>
            <a:r>
              <a:rPr lang="ru-RU" sz="3200" dirty="0" smtClean="0">
                <a:latin typeface="Monotype Corsiva" pitchFamily="66" charset="0"/>
              </a:rPr>
              <a:t>На улице </a:t>
            </a:r>
            <a:r>
              <a:rPr lang="ru-RU" sz="3200" dirty="0" err="1" smtClean="0">
                <a:latin typeface="Monotype Corsiva" pitchFamily="66" charset="0"/>
              </a:rPr>
              <a:t>Бассейной</a:t>
            </a:r>
            <a:r>
              <a:rPr lang="ru-RU" sz="3200" dirty="0" smtClean="0">
                <a:latin typeface="Monotype Corsiva" pitchFamily="66" charset="0"/>
              </a:rPr>
              <a:t>.</a:t>
            </a:r>
          </a:p>
          <a:p>
            <a:r>
              <a:rPr lang="ru-RU" sz="3200" dirty="0" smtClean="0">
                <a:latin typeface="Monotype Corsiva" pitchFamily="66" charset="0"/>
              </a:rPr>
              <a:t>Сел он утром на кровать,</a:t>
            </a:r>
          </a:p>
          <a:p>
            <a:r>
              <a:rPr lang="ru-RU" sz="3200" dirty="0" smtClean="0">
                <a:latin typeface="Monotype Corsiva" pitchFamily="66" charset="0"/>
              </a:rPr>
              <a:t>Стал рубашку надевать,</a:t>
            </a:r>
          </a:p>
          <a:p>
            <a:r>
              <a:rPr lang="ru-RU" sz="3200" dirty="0" smtClean="0">
                <a:latin typeface="Monotype Corsiva" pitchFamily="66" charset="0"/>
              </a:rPr>
              <a:t>В рукава просунул руки – </a:t>
            </a:r>
          </a:p>
          <a:p>
            <a:r>
              <a:rPr lang="ru-RU" sz="3200" dirty="0" smtClean="0">
                <a:latin typeface="Monotype Corsiva" pitchFamily="66" charset="0"/>
              </a:rPr>
              <a:t>Оказалось, - это брюки …</a:t>
            </a:r>
          </a:p>
          <a:p>
            <a:r>
              <a:rPr lang="ru-RU" sz="3200" dirty="0" smtClean="0">
                <a:latin typeface="Monotype Corsiva" pitchFamily="66" charset="0"/>
              </a:rPr>
              <a:t>Вместо шапки на ходу</a:t>
            </a:r>
          </a:p>
          <a:p>
            <a:r>
              <a:rPr lang="ru-RU" sz="3200" dirty="0" smtClean="0">
                <a:latin typeface="Monotype Corsiva" pitchFamily="66" charset="0"/>
              </a:rPr>
              <a:t>Он надел сковороду,</a:t>
            </a:r>
          </a:p>
          <a:p>
            <a:r>
              <a:rPr lang="ru-RU" sz="3200" dirty="0" smtClean="0">
                <a:latin typeface="Monotype Corsiva" pitchFamily="66" charset="0"/>
              </a:rPr>
              <a:t>Вместо валенок перчатки</a:t>
            </a:r>
          </a:p>
          <a:p>
            <a:r>
              <a:rPr lang="ru-RU" sz="3200" dirty="0" smtClean="0">
                <a:latin typeface="Monotype Corsiva" pitchFamily="66" charset="0"/>
              </a:rPr>
              <a:t>Натянул себе на пятки …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848" b="20848"/>
          <a:stretch>
            <a:fillRect/>
          </a:stretch>
        </p:blipFill>
        <p:spPr bwMode="auto">
          <a:xfrm rot="420000">
            <a:off x="4836262" y="1409602"/>
            <a:ext cx="3409416" cy="337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Внимание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Способность человека               сосредоточиться                        на определённых                     объектах или                             явлениях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dirty="0" smtClean="0"/>
              <a:t>Внимание может быть: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3514C2"/>
                </a:solidFill>
              </a:rPr>
              <a:t>Непроизвольным</a:t>
            </a:r>
            <a:r>
              <a:rPr lang="ru-RU" sz="4000" dirty="0" smtClean="0"/>
              <a:t> (не имеющим цели и волевого усилия).</a:t>
            </a:r>
          </a:p>
          <a:p>
            <a:pPr eaLnBrk="1" hangingPunct="1">
              <a:defRPr/>
            </a:pPr>
            <a:r>
              <a:rPr lang="ru-RU" sz="4000" dirty="0" smtClean="0">
                <a:solidFill>
                  <a:srgbClr val="CA7920"/>
                </a:solidFill>
              </a:rPr>
              <a:t>Произвольным</a:t>
            </a:r>
            <a:r>
              <a:rPr lang="ru-RU" sz="4000" dirty="0" smtClean="0"/>
              <a:t> (наличие цели и   активное её поддержание посредством  силы воли).</a:t>
            </a:r>
          </a:p>
        </p:txBody>
      </p:sp>
    </p:spTree>
    <p:extLst>
      <p:ext uri="{BB962C8B-B14F-4D97-AF65-F5344CB8AC3E}">
        <p14:creationId xmlns:p14="http://schemas.microsoft.com/office/powerpoint/2010/main" val="3088486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Концентрация внимания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411481" y="1428736"/>
            <a:ext cx="45719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4257114" cy="24288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Умение сосредоточиться  на нужном объекте,           </a:t>
            </a:r>
          </a:p>
          <a:p>
            <a:pPr marL="0" indent="0" algn="ctr">
              <a:buNone/>
            </a:pPr>
            <a:r>
              <a:rPr lang="ru-RU" dirty="0" smtClean="0"/>
              <a:t> отдельных его частях или </a:t>
            </a:r>
          </a:p>
          <a:p>
            <a:pPr marL="0" indent="0" algn="ctr">
              <a:buNone/>
            </a:pPr>
            <a:r>
              <a:rPr lang="ru-RU" dirty="0" smtClean="0"/>
              <a:t>признаках, способность  </a:t>
            </a:r>
          </a:p>
          <a:p>
            <a:pPr marL="0" indent="0">
              <a:buNone/>
            </a:pPr>
            <a:r>
              <a:rPr lang="ru-RU" dirty="0" smtClean="0"/>
              <a:t>   вникнуть в проблему,</a:t>
            </a:r>
          </a:p>
          <a:p>
            <a:pPr marL="0" indent="0" algn="ctr">
              <a:buNone/>
            </a:pPr>
            <a:r>
              <a:rPr lang="ru-RU" dirty="0" smtClean="0"/>
              <a:t>задачу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8685213" y="1571612"/>
            <a:ext cx="45719" cy="4968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2800" cy="5357850"/>
          </a:xfrm>
        </p:spPr>
        <p:txBody>
          <a:bodyPr/>
          <a:lstStyle/>
          <a:p>
            <a:pPr marL="800100" indent="-800100"/>
            <a:r>
              <a:rPr lang="ru-RU" dirty="0" smtClean="0"/>
              <a:t> человек отличается   хорошей </a:t>
            </a:r>
            <a:r>
              <a:rPr lang="ru-RU" dirty="0" err="1" smtClean="0"/>
              <a:t>наблюдате-льностью</a:t>
            </a:r>
            <a:r>
              <a:rPr lang="ru-RU" dirty="0" smtClean="0"/>
              <a:t>, </a:t>
            </a:r>
            <a:r>
              <a:rPr lang="ru-RU" dirty="0" err="1" smtClean="0"/>
              <a:t>организо</a:t>
            </a:r>
            <a:r>
              <a:rPr lang="ru-RU" dirty="0" smtClean="0"/>
              <a:t>- </a:t>
            </a:r>
            <a:r>
              <a:rPr lang="ru-RU" dirty="0" err="1" smtClean="0"/>
              <a:t>ванностью</a:t>
            </a:r>
            <a:endParaRPr lang="ru-RU" dirty="0" smtClean="0"/>
          </a:p>
          <a:p>
            <a:pPr marL="800100" indent="-800100"/>
            <a:r>
              <a:rPr lang="ru-RU" dirty="0" smtClean="0"/>
              <a:t>человек рассеянный, несобранный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5000628" y="1428736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000628" y="307181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S\Мои документы\Мои рисунки\Образование\j0232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929066"/>
            <a:ext cx="2068513" cy="212248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  <p:bldP spid="6" grpId="0" build="p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иветсвие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586</TotalTime>
  <Words>747</Words>
  <Application>Microsoft Office PowerPoint</Application>
  <PresentationFormat>Экран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23</vt:i4>
      </vt:variant>
    </vt:vector>
  </HeadingPairs>
  <TitlesOfParts>
    <vt:vector size="40" baseType="lpstr">
      <vt:lpstr>맑은 고딕</vt:lpstr>
      <vt:lpstr>Arial</vt:lpstr>
      <vt:lpstr>Arial Black</vt:lpstr>
      <vt:lpstr>Bookman Old Style</vt:lpstr>
      <vt:lpstr>Calibri</vt:lpstr>
      <vt:lpstr>Constantia</vt:lpstr>
      <vt:lpstr>Garamond</vt:lpstr>
      <vt:lpstr>Gill Sans MT</vt:lpstr>
      <vt:lpstr>Monotype Corsiva</vt:lpstr>
      <vt:lpstr>Times New Roman</vt:lpstr>
      <vt:lpstr>Wingdings</vt:lpstr>
      <vt:lpstr>Wingdings 2</vt:lpstr>
      <vt:lpstr>Приветсвие</vt:lpstr>
      <vt:lpstr>Поток</vt:lpstr>
      <vt:lpstr>Вершина горы</vt:lpstr>
      <vt:lpstr>Трава</vt:lpstr>
      <vt:lpstr>Течение</vt:lpstr>
      <vt:lpstr>Родительское собрание  «Как помочь ребенку  стать  внимательным»</vt:lpstr>
      <vt:lpstr>Результаты анкетирования родителей 1. часто ли ребёнок отвлекается во время  выполнения заданий. 2. можно ли назвать ребёнка сосредоточенным,  усидчивым, внимательным</vt:lpstr>
      <vt:lpstr>Презентация PowerPoint</vt:lpstr>
      <vt:lpstr>С.Я. Маршак</vt:lpstr>
      <vt:lpstr>Внимание </vt:lpstr>
      <vt:lpstr>Внимание может быть:</vt:lpstr>
      <vt:lpstr>Презентация PowerPoint</vt:lpstr>
      <vt:lpstr>Концентрация внимания</vt:lpstr>
      <vt:lpstr>Презентация PowerPoint</vt:lpstr>
      <vt:lpstr>Объём внимания</vt:lpstr>
      <vt:lpstr>Презентация PowerPoint</vt:lpstr>
      <vt:lpstr>Устойчивость внимания</vt:lpstr>
      <vt:lpstr>Презентация PowerPoint</vt:lpstr>
      <vt:lpstr>Распределение внимания</vt:lpstr>
      <vt:lpstr>Презентация PowerPoint</vt:lpstr>
      <vt:lpstr>Переключение внимания</vt:lpstr>
      <vt:lpstr>Презентация PowerPoint</vt:lpstr>
      <vt:lpstr>Презентация PowerPoint</vt:lpstr>
      <vt:lpstr>Презентация PowerPoint</vt:lpstr>
      <vt:lpstr>ТЕСТ «Я И МОЙ РЕБЕНОК»</vt:lpstr>
      <vt:lpstr>Презентация PowerPoint</vt:lpstr>
      <vt:lpstr>Рекомендации родителям</vt:lpstr>
      <vt:lpstr>Рефлексия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– практикум  «Как помочь ребёнку стать внимательным»</dc:title>
  <dc:creator>Светлана</dc:creator>
  <cp:lastModifiedBy>User</cp:lastModifiedBy>
  <cp:revision>62</cp:revision>
  <dcterms:created xsi:type="dcterms:W3CDTF">2008-12-04T08:52:29Z</dcterms:created>
  <dcterms:modified xsi:type="dcterms:W3CDTF">2023-11-07T12:57:00Z</dcterms:modified>
</cp:coreProperties>
</file>